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A36F"/>
    <a:srgbClr val="CDB77D"/>
    <a:srgbClr val="DC7881"/>
    <a:srgbClr val="58A3C2"/>
    <a:srgbClr val="5298C3"/>
    <a:srgbClr val="4367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654"/>
  </p:normalViewPr>
  <p:slideViewPr>
    <p:cSldViewPr snapToGrid="0" snapToObjects="1">
      <p:cViewPr varScale="1">
        <p:scale>
          <a:sx n="128" d="100"/>
          <a:sy n="128" d="100"/>
        </p:scale>
        <p:origin x="62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862F0-252B-4EE9-1771-CF4712F393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BFADAD-DD06-F7A6-AD20-6E80AE0816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E85FD-B979-0427-5946-38F19F8F9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9DD7-C038-B247-B026-90ED22F3E8F2}" type="datetimeFigureOut">
              <a:rPr lang="en-US" smtClean="0"/>
              <a:t>9/12/22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1E5C1-7329-94AF-7531-05C3E12ED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91E4C-9AB8-48D9-50FD-34982253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92F46-5F08-5D4B-A614-FA04281ED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108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C000B-9680-2041-4A78-E29B5B537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6BCFE5-DA80-3D50-D6F2-80643F460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B69AC-AF39-FDDD-EC08-550D1B932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9DD7-C038-B247-B026-90ED22F3E8F2}" type="datetimeFigureOut">
              <a:rPr lang="en-US" smtClean="0"/>
              <a:t>9/12/22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4283D-D4DA-89D6-D0FB-7AC279D04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4A72B-1146-D94B-1552-6FBF2620B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92F46-5F08-5D4B-A614-FA04281ED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11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46A987-E8A1-5150-C4F6-243094F872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72980C-7E92-572E-DDB6-AD0CF5EF58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34FD8-3BBD-D78E-4947-674F2B3E2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9DD7-C038-B247-B026-90ED22F3E8F2}" type="datetimeFigureOut">
              <a:rPr lang="en-US" smtClean="0"/>
              <a:t>9/12/22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B6CC4-FF87-631C-58F2-D2E3744EC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2950F-E923-732C-FADC-345D96690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92F46-5F08-5D4B-A614-FA04281ED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390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443CC-7F6D-C7A2-7FDF-5CAA8F060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FF4F9-B42B-56AF-6DA4-B94A322BD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F8104-AD91-A4DC-2DBA-D7743066D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9DD7-C038-B247-B026-90ED22F3E8F2}" type="datetimeFigureOut">
              <a:rPr lang="en-US" smtClean="0"/>
              <a:t>9/12/22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440DD0-CBFA-561D-9914-9DD587AB6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3ACBB-2CEC-2ECF-1A58-17152204A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92F46-5F08-5D4B-A614-FA04281ED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95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0EAE4-E0C4-563E-CD19-FF4EAE046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A74A0C-516D-394E-CEC9-843E4245B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EA2F3-0DC9-7BC2-1B69-EFA5008F9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9DD7-C038-B247-B026-90ED22F3E8F2}" type="datetimeFigureOut">
              <a:rPr lang="en-US" smtClean="0"/>
              <a:t>9/12/22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4A503-F300-82A8-4EB0-56840E9DF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C9A5C-B407-9E03-7069-1CF31313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92F46-5F08-5D4B-A614-FA04281ED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445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5936A-3AE3-B491-B8F6-A7ABE5DC2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2DF52-7EA5-9B42-D706-6FC71A0162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DB68F7-80C1-C5AB-030B-A30E7E02E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0B214E-DCA3-D295-E68D-40926CC25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9DD7-C038-B247-B026-90ED22F3E8F2}" type="datetimeFigureOut">
              <a:rPr lang="en-US" smtClean="0"/>
              <a:t>9/12/22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E417BB-3A74-3C63-631B-2C96E1E2E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887AC-0869-EDB7-5A7E-3FA614C05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92F46-5F08-5D4B-A614-FA04281ED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09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5469B-E7BC-6A82-4982-047E08354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C9A02A-64E9-6D87-5E63-869CAF651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0BAE1E-F6CB-F6FD-0F75-9F765190D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3495D0-55E3-A6DB-B0DF-7EC7D61F5F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772A16-3BB3-4BBA-8729-7822BAD070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5FBDE5-9546-362E-EC6F-A3869A32A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9DD7-C038-B247-B026-90ED22F3E8F2}" type="datetimeFigureOut">
              <a:rPr lang="en-US" smtClean="0"/>
              <a:t>9/12/22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C84AB8-3BA6-8828-DFEF-F06ABEA5F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BC41F2-8AC3-29D8-3AB6-F2095D3BE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92F46-5F08-5D4B-A614-FA04281ED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414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44501-4945-9970-0982-D4F1FA67D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915036-576A-40E2-A1B0-0ABABFFAD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9DD7-C038-B247-B026-90ED22F3E8F2}" type="datetimeFigureOut">
              <a:rPr lang="en-US" smtClean="0"/>
              <a:t>9/12/22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444784-315D-08CC-7434-A49F7DD1E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1FF7EB-6D24-E0EC-7E96-740B84C37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92F46-5F08-5D4B-A614-FA04281ED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9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9A9188-20E5-931C-5EB4-17BC34723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9DD7-C038-B247-B026-90ED22F3E8F2}" type="datetimeFigureOut">
              <a:rPr lang="en-US" smtClean="0"/>
              <a:t>9/12/22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6C2DAE-DD89-CA16-10E3-A7CCA6CD5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E45B7-01B3-F27F-8631-5E3E540EA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92F46-5F08-5D4B-A614-FA04281ED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39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9CA01-10F6-AF1A-FB78-C2D90E3C5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4A43E-D3C1-7803-F21D-5A70A51A0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F8057A-3A12-C702-F199-9D76D42A2B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37D31B-8DDE-D662-036E-7001CC2A1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9DD7-C038-B247-B026-90ED22F3E8F2}" type="datetimeFigureOut">
              <a:rPr lang="en-US" smtClean="0"/>
              <a:t>9/12/22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FADDEC-23DF-80AA-0440-2BD3EE89B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C8616C-A446-5D3C-AB11-6BCD41DB4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92F46-5F08-5D4B-A614-FA04281ED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867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73C81-761D-D3F6-0AFA-067BD928A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EC7567-2C60-67C5-A510-F6346B24AC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74FFEE-8683-7D5E-5784-CF617D3E3F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5880E9-0597-B847-8609-66219AA3F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9DD7-C038-B247-B026-90ED22F3E8F2}" type="datetimeFigureOut">
              <a:rPr lang="en-US" smtClean="0"/>
              <a:t>9/12/22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93F76C-AE59-BFE2-83DA-A0C91FB48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9DEC0C-6776-BDF7-F549-322D68886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92F46-5F08-5D4B-A614-FA04281ED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1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chemeClr val="accent5">
                <a:lumMod val="20000"/>
                <a:lumOff val="80000"/>
                <a:shade val="30000"/>
                <a:satMod val="115000"/>
              </a:schemeClr>
            </a:gs>
            <a:gs pos="58000">
              <a:schemeClr val="accent5">
                <a:shade val="67500"/>
                <a:satMod val="115000"/>
                <a:lumMod val="48000"/>
                <a:lumOff val="52000"/>
              </a:schemeClr>
            </a:gs>
            <a:gs pos="98000">
              <a:schemeClr val="accent5">
                <a:shade val="100000"/>
                <a:satMod val="115000"/>
                <a:lumMod val="0"/>
                <a:lumOff val="10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D81BB0-53EF-FAE7-7F68-A99C83339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59398-70E7-B36E-9FC2-DEAA1FA45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6E389-7CAC-D9B4-F8EC-0926A52C99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29DD7-C038-B247-B026-90ED22F3E8F2}" type="datetimeFigureOut">
              <a:rPr lang="en-US" smtClean="0"/>
              <a:t>9/12/22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2DFC7-6C71-3D90-2B3B-B13792DD2D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C3356-E2F2-7DF8-8B06-E8388BCFA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92F46-5F08-5D4B-A614-FA04281ED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671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>
            <a:extLst>
              <a:ext uri="{FF2B5EF4-FFF2-40B4-BE49-F238E27FC236}">
                <a16:creationId xmlns:a16="http://schemas.microsoft.com/office/drawing/2014/main" id="{16126DE8-D0B4-E347-466F-F34C806F280A}"/>
              </a:ext>
            </a:extLst>
          </p:cNvPr>
          <p:cNvSpPr/>
          <p:nvPr/>
        </p:nvSpPr>
        <p:spPr>
          <a:xfrm>
            <a:off x="-4131585" y="1874506"/>
            <a:ext cx="15973168" cy="5359753"/>
          </a:xfrm>
          <a:prstGeom prst="cube">
            <a:avLst>
              <a:gd name="adj" fmla="val 68145"/>
            </a:avLst>
          </a:prstGeom>
          <a:gradFill flip="none" rotWithShape="1">
            <a:gsLst>
              <a:gs pos="0">
                <a:srgbClr val="5298C3">
                  <a:shade val="30000"/>
                  <a:satMod val="115000"/>
                </a:srgbClr>
              </a:gs>
              <a:gs pos="71000">
                <a:srgbClr val="5298C3">
                  <a:shade val="67500"/>
                  <a:satMod val="115000"/>
                </a:srgbClr>
              </a:gs>
              <a:gs pos="100000">
                <a:srgbClr val="5298C3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100" dirty="0"/>
          </a:p>
        </p:txBody>
      </p:sp>
      <p:grpSp>
        <p:nvGrpSpPr>
          <p:cNvPr id="250" name="Group 249">
            <a:extLst>
              <a:ext uri="{FF2B5EF4-FFF2-40B4-BE49-F238E27FC236}">
                <a16:creationId xmlns:a16="http://schemas.microsoft.com/office/drawing/2014/main" id="{9BCA25CF-0FA4-1D94-0035-78651B3C9A70}"/>
              </a:ext>
            </a:extLst>
          </p:cNvPr>
          <p:cNvGrpSpPr/>
          <p:nvPr/>
        </p:nvGrpSpPr>
        <p:grpSpPr>
          <a:xfrm>
            <a:off x="-281665" y="-17631"/>
            <a:ext cx="12505151" cy="7112378"/>
            <a:chOff x="-246054" y="-129795"/>
            <a:chExt cx="12505151" cy="7112378"/>
          </a:xfrm>
        </p:grpSpPr>
        <p:sp>
          <p:nvSpPr>
            <p:cNvPr id="82" name="Trapezium 81">
              <a:extLst>
                <a:ext uri="{FF2B5EF4-FFF2-40B4-BE49-F238E27FC236}">
                  <a16:creationId xmlns:a16="http://schemas.microsoft.com/office/drawing/2014/main" id="{0A06C2C8-7BC8-DA95-8C64-F1BA71A17102}"/>
                </a:ext>
              </a:extLst>
            </p:cNvPr>
            <p:cNvSpPr/>
            <p:nvPr/>
          </p:nvSpPr>
          <p:spPr>
            <a:xfrm>
              <a:off x="228916" y="4319238"/>
              <a:ext cx="87994" cy="883908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0DCC9595-B24D-7369-BD5E-28E0B21D0E88}"/>
                </a:ext>
              </a:extLst>
            </p:cNvPr>
            <p:cNvGrpSpPr/>
            <p:nvPr/>
          </p:nvGrpSpPr>
          <p:grpSpPr>
            <a:xfrm>
              <a:off x="-246054" y="3777843"/>
              <a:ext cx="1024865" cy="682507"/>
              <a:chOff x="2533122" y="2027583"/>
              <a:chExt cx="3241291" cy="2274404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AD5BCDB6-39B7-60CB-6733-692E919971FE}"/>
                  </a:ext>
                </a:extLst>
              </p:cNvPr>
              <p:cNvSpPr/>
              <p:nvPr/>
            </p:nvSpPr>
            <p:spPr>
              <a:xfrm>
                <a:off x="4094922" y="2027583"/>
                <a:ext cx="159026" cy="177910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4C3623F2-48D8-4070-3BAE-1305D8955DAB}"/>
                  </a:ext>
                </a:extLst>
              </p:cNvPr>
              <p:cNvSpPr/>
              <p:nvPr/>
            </p:nvSpPr>
            <p:spPr>
              <a:xfrm rot="3806881">
                <a:off x="3343161" y="3251514"/>
                <a:ext cx="159026" cy="177910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287D3E7D-EDB4-EEC2-B6A0-CBED4EB58550}"/>
                  </a:ext>
                </a:extLst>
              </p:cNvPr>
              <p:cNvSpPr/>
              <p:nvPr/>
            </p:nvSpPr>
            <p:spPr>
              <a:xfrm rot="7375122">
                <a:off x="4805348" y="3332922"/>
                <a:ext cx="159026" cy="177910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42FC3A08-353D-2400-C0AE-7F25B1AB8CA4}"/>
                  </a:ext>
                </a:extLst>
              </p:cNvPr>
              <p:cNvSpPr/>
              <p:nvPr/>
            </p:nvSpPr>
            <p:spPr>
              <a:xfrm>
                <a:off x="4055165" y="3697356"/>
                <a:ext cx="238539" cy="21866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2" name="Group 231">
              <a:extLst>
                <a:ext uri="{FF2B5EF4-FFF2-40B4-BE49-F238E27FC236}">
                  <a16:creationId xmlns:a16="http://schemas.microsoft.com/office/drawing/2014/main" id="{6926D996-D7FF-5672-1A1F-DEDA73271482}"/>
                </a:ext>
              </a:extLst>
            </p:cNvPr>
            <p:cNvGrpSpPr/>
            <p:nvPr/>
          </p:nvGrpSpPr>
          <p:grpSpPr>
            <a:xfrm>
              <a:off x="-101648" y="-129795"/>
              <a:ext cx="12360745" cy="7112378"/>
              <a:chOff x="-77229" y="-25522"/>
              <a:chExt cx="12360745" cy="7112378"/>
            </a:xfrm>
          </p:grpSpPr>
          <p:grpSp>
            <p:nvGrpSpPr>
              <p:cNvPr id="225" name="Group 224">
                <a:extLst>
                  <a:ext uri="{FF2B5EF4-FFF2-40B4-BE49-F238E27FC236}">
                    <a16:creationId xmlns:a16="http://schemas.microsoft.com/office/drawing/2014/main" id="{97A1C0A5-D6DD-4DC1-4013-5629EB8421CD}"/>
                  </a:ext>
                </a:extLst>
              </p:cNvPr>
              <p:cNvGrpSpPr/>
              <p:nvPr/>
            </p:nvGrpSpPr>
            <p:grpSpPr>
              <a:xfrm>
                <a:off x="-77229" y="-25522"/>
                <a:ext cx="12360745" cy="6662910"/>
                <a:chOff x="-77229" y="390024"/>
                <a:chExt cx="12360745" cy="6662910"/>
              </a:xfrm>
            </p:grpSpPr>
            <p:grpSp>
              <p:nvGrpSpPr>
                <p:cNvPr id="9" name="Group 8">
                  <a:extLst>
                    <a:ext uri="{FF2B5EF4-FFF2-40B4-BE49-F238E27FC236}">
                      <a16:creationId xmlns:a16="http://schemas.microsoft.com/office/drawing/2014/main" id="{78A8CF59-B772-31C7-CFB5-0156086F8F2F}"/>
                    </a:ext>
                  </a:extLst>
                </p:cNvPr>
                <p:cNvGrpSpPr/>
                <p:nvPr/>
              </p:nvGrpSpPr>
              <p:grpSpPr>
                <a:xfrm>
                  <a:off x="-77229" y="390024"/>
                  <a:ext cx="12360745" cy="5468533"/>
                  <a:chOff x="-84437" y="449796"/>
                  <a:chExt cx="12360745" cy="5468533"/>
                </a:xfrm>
              </p:grpSpPr>
              <p:sp>
                <p:nvSpPr>
                  <p:cNvPr id="13" name="Freeform 12">
                    <a:extLst>
                      <a:ext uri="{FF2B5EF4-FFF2-40B4-BE49-F238E27FC236}">
                        <a16:creationId xmlns:a16="http://schemas.microsoft.com/office/drawing/2014/main" id="{2BDEEAF5-E287-9438-5D10-C5760886885E}"/>
                      </a:ext>
                    </a:extLst>
                  </p:cNvPr>
                  <p:cNvSpPr/>
                  <p:nvPr/>
                </p:nvSpPr>
                <p:spPr>
                  <a:xfrm>
                    <a:off x="-55735" y="449796"/>
                    <a:ext cx="12332043" cy="1556952"/>
                  </a:xfrm>
                  <a:custGeom>
                    <a:avLst/>
                    <a:gdLst>
                      <a:gd name="connsiteX0" fmla="*/ 24714 w 12332043"/>
                      <a:gd name="connsiteY0" fmla="*/ 0 h 1556952"/>
                      <a:gd name="connsiteX1" fmla="*/ 12319687 w 12332043"/>
                      <a:gd name="connsiteY1" fmla="*/ 0 h 1556952"/>
                      <a:gd name="connsiteX2" fmla="*/ 12332043 w 12332043"/>
                      <a:gd name="connsiteY2" fmla="*/ 1371600 h 1556952"/>
                      <a:gd name="connsiteX3" fmla="*/ 0 w 12332043"/>
                      <a:gd name="connsiteY3" fmla="*/ 1556952 h 1556952"/>
                      <a:gd name="connsiteX4" fmla="*/ 24714 w 12332043"/>
                      <a:gd name="connsiteY4" fmla="*/ 0 h 155695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332043" h="1556952">
                        <a:moveTo>
                          <a:pt x="24714" y="0"/>
                        </a:moveTo>
                        <a:lnTo>
                          <a:pt x="12319687" y="0"/>
                        </a:lnTo>
                        <a:lnTo>
                          <a:pt x="12332043" y="1371600"/>
                        </a:lnTo>
                        <a:lnTo>
                          <a:pt x="0" y="1556952"/>
                        </a:lnTo>
                        <a:lnTo>
                          <a:pt x="24714" y="0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er</a:t>
                    </a:r>
                  </a:p>
                </p:txBody>
              </p:sp>
              <p:sp>
                <p:nvSpPr>
                  <p:cNvPr id="10" name="Freeform 9">
                    <a:extLst>
                      <a:ext uri="{FF2B5EF4-FFF2-40B4-BE49-F238E27FC236}">
                        <a16:creationId xmlns:a16="http://schemas.microsoft.com/office/drawing/2014/main" id="{A9DACEB3-1160-B962-57CD-1C5B06DE186B}"/>
                      </a:ext>
                    </a:extLst>
                  </p:cNvPr>
                  <p:cNvSpPr/>
                  <p:nvPr/>
                </p:nvSpPr>
                <p:spPr>
                  <a:xfrm>
                    <a:off x="10692873" y="1896762"/>
                    <a:ext cx="1446348" cy="3323968"/>
                  </a:xfrm>
                  <a:custGeom>
                    <a:avLst/>
                    <a:gdLst>
                      <a:gd name="connsiteX0" fmla="*/ 1446348 w 1446348"/>
                      <a:gd name="connsiteY0" fmla="*/ 0 h 3323968"/>
                      <a:gd name="connsiteX1" fmla="*/ 1446348 w 1446348"/>
                      <a:gd name="connsiteY1" fmla="*/ 0 h 3323968"/>
                      <a:gd name="connsiteX2" fmla="*/ 1384564 w 1446348"/>
                      <a:gd name="connsiteY2" fmla="*/ 86498 h 3323968"/>
                      <a:gd name="connsiteX3" fmla="*/ 1372208 w 1446348"/>
                      <a:gd name="connsiteY3" fmla="*/ 123568 h 3323968"/>
                      <a:gd name="connsiteX4" fmla="*/ 1322781 w 1446348"/>
                      <a:gd name="connsiteY4" fmla="*/ 197708 h 3323968"/>
                      <a:gd name="connsiteX5" fmla="*/ 1298067 w 1446348"/>
                      <a:gd name="connsiteY5" fmla="*/ 234779 h 3323968"/>
                      <a:gd name="connsiteX6" fmla="*/ 1236283 w 1446348"/>
                      <a:gd name="connsiteY6" fmla="*/ 308919 h 3323968"/>
                      <a:gd name="connsiteX7" fmla="*/ 1174500 w 1446348"/>
                      <a:gd name="connsiteY7" fmla="*/ 420130 h 3323968"/>
                      <a:gd name="connsiteX8" fmla="*/ 1137429 w 1446348"/>
                      <a:gd name="connsiteY8" fmla="*/ 444843 h 3323968"/>
                      <a:gd name="connsiteX9" fmla="*/ 1063289 w 1446348"/>
                      <a:gd name="connsiteY9" fmla="*/ 556054 h 3323968"/>
                      <a:gd name="connsiteX10" fmla="*/ 1038575 w 1446348"/>
                      <a:gd name="connsiteY10" fmla="*/ 593125 h 3323968"/>
                      <a:gd name="connsiteX11" fmla="*/ 927364 w 1446348"/>
                      <a:gd name="connsiteY11" fmla="*/ 691979 h 3323968"/>
                      <a:gd name="connsiteX12" fmla="*/ 840867 w 1446348"/>
                      <a:gd name="connsiteY12" fmla="*/ 803189 h 3323968"/>
                      <a:gd name="connsiteX13" fmla="*/ 779083 w 1446348"/>
                      <a:gd name="connsiteY13" fmla="*/ 864973 h 3323968"/>
                      <a:gd name="connsiteX14" fmla="*/ 729656 w 1446348"/>
                      <a:gd name="connsiteY14" fmla="*/ 939114 h 3323968"/>
                      <a:gd name="connsiteX15" fmla="*/ 704943 w 1446348"/>
                      <a:gd name="connsiteY15" fmla="*/ 1025611 h 3323968"/>
                      <a:gd name="connsiteX16" fmla="*/ 692586 w 1446348"/>
                      <a:gd name="connsiteY16" fmla="*/ 1062681 h 3323968"/>
                      <a:gd name="connsiteX17" fmla="*/ 643159 w 1446348"/>
                      <a:gd name="connsiteY17" fmla="*/ 1136822 h 3323968"/>
                      <a:gd name="connsiteX18" fmla="*/ 618445 w 1446348"/>
                      <a:gd name="connsiteY18" fmla="*/ 1248033 h 3323968"/>
                      <a:gd name="connsiteX19" fmla="*/ 606089 w 1446348"/>
                      <a:gd name="connsiteY19" fmla="*/ 1334530 h 3323968"/>
                      <a:gd name="connsiteX20" fmla="*/ 593732 w 1446348"/>
                      <a:gd name="connsiteY20" fmla="*/ 1396314 h 3323968"/>
                      <a:gd name="connsiteX21" fmla="*/ 581375 w 1446348"/>
                      <a:gd name="connsiteY21" fmla="*/ 1470454 h 3323968"/>
                      <a:gd name="connsiteX22" fmla="*/ 556662 w 1446348"/>
                      <a:gd name="connsiteY22" fmla="*/ 1556952 h 3323968"/>
                      <a:gd name="connsiteX23" fmla="*/ 544305 w 1446348"/>
                      <a:gd name="connsiteY23" fmla="*/ 1606379 h 3323968"/>
                      <a:gd name="connsiteX24" fmla="*/ 519591 w 1446348"/>
                      <a:gd name="connsiteY24" fmla="*/ 1643449 h 3323968"/>
                      <a:gd name="connsiteX25" fmla="*/ 494878 w 1446348"/>
                      <a:gd name="connsiteY25" fmla="*/ 1729946 h 3323968"/>
                      <a:gd name="connsiteX26" fmla="*/ 457808 w 1446348"/>
                      <a:gd name="connsiteY26" fmla="*/ 1853514 h 3323968"/>
                      <a:gd name="connsiteX27" fmla="*/ 445451 w 1446348"/>
                      <a:gd name="connsiteY27" fmla="*/ 1890584 h 3323968"/>
                      <a:gd name="connsiteX28" fmla="*/ 396024 w 1446348"/>
                      <a:gd name="connsiteY28" fmla="*/ 1964725 h 3323968"/>
                      <a:gd name="connsiteX29" fmla="*/ 383667 w 1446348"/>
                      <a:gd name="connsiteY29" fmla="*/ 2001795 h 3323968"/>
                      <a:gd name="connsiteX30" fmla="*/ 346597 w 1446348"/>
                      <a:gd name="connsiteY30" fmla="*/ 2075935 h 3323968"/>
                      <a:gd name="connsiteX31" fmla="*/ 321883 w 1446348"/>
                      <a:gd name="connsiteY31" fmla="*/ 2174789 h 3323968"/>
                      <a:gd name="connsiteX32" fmla="*/ 284813 w 1446348"/>
                      <a:gd name="connsiteY32" fmla="*/ 2372498 h 3323968"/>
                      <a:gd name="connsiteX33" fmla="*/ 260100 w 1446348"/>
                      <a:gd name="connsiteY33" fmla="*/ 2458995 h 3323968"/>
                      <a:gd name="connsiteX34" fmla="*/ 198316 w 1446348"/>
                      <a:gd name="connsiteY34" fmla="*/ 2533135 h 3323968"/>
                      <a:gd name="connsiteX35" fmla="*/ 161245 w 1446348"/>
                      <a:gd name="connsiteY35" fmla="*/ 2607276 h 3323968"/>
                      <a:gd name="connsiteX36" fmla="*/ 136532 w 1446348"/>
                      <a:gd name="connsiteY36" fmla="*/ 2681416 h 3323968"/>
                      <a:gd name="connsiteX37" fmla="*/ 124175 w 1446348"/>
                      <a:gd name="connsiteY37" fmla="*/ 2718487 h 3323968"/>
                      <a:gd name="connsiteX38" fmla="*/ 74748 w 1446348"/>
                      <a:gd name="connsiteY38" fmla="*/ 2829698 h 3323968"/>
                      <a:gd name="connsiteX39" fmla="*/ 50035 w 1446348"/>
                      <a:gd name="connsiteY39" fmla="*/ 2903838 h 3323968"/>
                      <a:gd name="connsiteX40" fmla="*/ 25321 w 1446348"/>
                      <a:gd name="connsiteY40" fmla="*/ 3039762 h 3323968"/>
                      <a:gd name="connsiteX41" fmla="*/ 12964 w 1446348"/>
                      <a:gd name="connsiteY41" fmla="*/ 3138616 h 3323968"/>
                      <a:gd name="connsiteX42" fmla="*/ 608 w 1446348"/>
                      <a:gd name="connsiteY42" fmla="*/ 3262184 h 3323968"/>
                      <a:gd name="connsiteX43" fmla="*/ 608 w 1446348"/>
                      <a:gd name="connsiteY43" fmla="*/ 3323968 h 3323968"/>
                      <a:gd name="connsiteX44" fmla="*/ 1421635 w 1446348"/>
                      <a:gd name="connsiteY44" fmla="*/ 1902941 h 3323968"/>
                      <a:gd name="connsiteX45" fmla="*/ 1446348 w 1446348"/>
                      <a:gd name="connsiteY45" fmla="*/ 0 h 33239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</a:cxnLst>
                    <a:rect l="l" t="t" r="r" b="b"/>
                    <a:pathLst>
                      <a:path w="1446348" h="3323968">
                        <a:moveTo>
                          <a:pt x="1446348" y="0"/>
                        </a:moveTo>
                        <a:lnTo>
                          <a:pt x="1446348" y="0"/>
                        </a:lnTo>
                        <a:cubicBezTo>
                          <a:pt x="1425753" y="28833"/>
                          <a:pt x="1402794" y="56115"/>
                          <a:pt x="1384564" y="86498"/>
                        </a:cubicBezTo>
                        <a:cubicBezTo>
                          <a:pt x="1377863" y="97667"/>
                          <a:pt x="1378533" y="112182"/>
                          <a:pt x="1372208" y="123568"/>
                        </a:cubicBezTo>
                        <a:cubicBezTo>
                          <a:pt x="1357784" y="149532"/>
                          <a:pt x="1339257" y="172995"/>
                          <a:pt x="1322781" y="197708"/>
                        </a:cubicBezTo>
                        <a:cubicBezTo>
                          <a:pt x="1314543" y="210065"/>
                          <a:pt x="1308568" y="224278"/>
                          <a:pt x="1298067" y="234779"/>
                        </a:cubicBezTo>
                        <a:cubicBezTo>
                          <a:pt x="1250496" y="282350"/>
                          <a:pt x="1270691" y="257309"/>
                          <a:pt x="1236283" y="308919"/>
                        </a:cubicBezTo>
                        <a:cubicBezTo>
                          <a:pt x="1223407" y="347549"/>
                          <a:pt x="1210920" y="395851"/>
                          <a:pt x="1174500" y="420130"/>
                        </a:cubicBezTo>
                        <a:lnTo>
                          <a:pt x="1137429" y="444843"/>
                        </a:lnTo>
                        <a:lnTo>
                          <a:pt x="1063289" y="556054"/>
                        </a:lnTo>
                        <a:cubicBezTo>
                          <a:pt x="1055051" y="568411"/>
                          <a:pt x="1049076" y="582624"/>
                          <a:pt x="1038575" y="593125"/>
                        </a:cubicBezTo>
                        <a:cubicBezTo>
                          <a:pt x="953934" y="677766"/>
                          <a:pt x="993515" y="647878"/>
                          <a:pt x="927364" y="691979"/>
                        </a:cubicBezTo>
                        <a:cubicBezTo>
                          <a:pt x="802426" y="879385"/>
                          <a:pt x="937663" y="687032"/>
                          <a:pt x="840867" y="803189"/>
                        </a:cubicBezTo>
                        <a:cubicBezTo>
                          <a:pt x="789381" y="864973"/>
                          <a:pt x="847046" y="819666"/>
                          <a:pt x="779083" y="864973"/>
                        </a:cubicBezTo>
                        <a:cubicBezTo>
                          <a:pt x="762607" y="889687"/>
                          <a:pt x="739048" y="910936"/>
                          <a:pt x="729656" y="939114"/>
                        </a:cubicBezTo>
                        <a:cubicBezTo>
                          <a:pt x="700024" y="1028015"/>
                          <a:pt x="735983" y="916975"/>
                          <a:pt x="704943" y="1025611"/>
                        </a:cubicBezTo>
                        <a:cubicBezTo>
                          <a:pt x="701365" y="1038135"/>
                          <a:pt x="698912" y="1051295"/>
                          <a:pt x="692586" y="1062681"/>
                        </a:cubicBezTo>
                        <a:cubicBezTo>
                          <a:pt x="678161" y="1088645"/>
                          <a:pt x="643159" y="1136822"/>
                          <a:pt x="643159" y="1136822"/>
                        </a:cubicBezTo>
                        <a:cubicBezTo>
                          <a:pt x="632051" y="1181252"/>
                          <a:pt x="626288" y="1200974"/>
                          <a:pt x="618445" y="1248033"/>
                        </a:cubicBezTo>
                        <a:cubicBezTo>
                          <a:pt x="613657" y="1276762"/>
                          <a:pt x="610877" y="1305801"/>
                          <a:pt x="606089" y="1334530"/>
                        </a:cubicBezTo>
                        <a:cubicBezTo>
                          <a:pt x="602636" y="1355247"/>
                          <a:pt x="597489" y="1375650"/>
                          <a:pt x="593732" y="1396314"/>
                        </a:cubicBezTo>
                        <a:cubicBezTo>
                          <a:pt x="589250" y="1420964"/>
                          <a:pt x="586289" y="1445886"/>
                          <a:pt x="581375" y="1470454"/>
                        </a:cubicBezTo>
                        <a:cubicBezTo>
                          <a:pt x="568501" y="1534821"/>
                          <a:pt x="572361" y="1502003"/>
                          <a:pt x="556662" y="1556952"/>
                        </a:cubicBezTo>
                        <a:cubicBezTo>
                          <a:pt x="551997" y="1573281"/>
                          <a:pt x="550995" y="1590769"/>
                          <a:pt x="544305" y="1606379"/>
                        </a:cubicBezTo>
                        <a:cubicBezTo>
                          <a:pt x="538455" y="1620029"/>
                          <a:pt x="527829" y="1631092"/>
                          <a:pt x="519591" y="1643449"/>
                        </a:cubicBezTo>
                        <a:cubicBezTo>
                          <a:pt x="480977" y="1797914"/>
                          <a:pt x="530322" y="1605896"/>
                          <a:pt x="494878" y="1729946"/>
                        </a:cubicBezTo>
                        <a:cubicBezTo>
                          <a:pt x="457526" y="1860677"/>
                          <a:pt x="516541" y="1677314"/>
                          <a:pt x="457808" y="1853514"/>
                        </a:cubicBezTo>
                        <a:cubicBezTo>
                          <a:pt x="453689" y="1865871"/>
                          <a:pt x="452676" y="1879746"/>
                          <a:pt x="445451" y="1890584"/>
                        </a:cubicBezTo>
                        <a:cubicBezTo>
                          <a:pt x="428975" y="1915298"/>
                          <a:pt x="405417" y="1936547"/>
                          <a:pt x="396024" y="1964725"/>
                        </a:cubicBezTo>
                        <a:cubicBezTo>
                          <a:pt x="391905" y="1977082"/>
                          <a:pt x="389492" y="1990145"/>
                          <a:pt x="383667" y="2001795"/>
                        </a:cubicBezTo>
                        <a:cubicBezTo>
                          <a:pt x="349925" y="2069278"/>
                          <a:pt x="365232" y="2007607"/>
                          <a:pt x="346597" y="2075935"/>
                        </a:cubicBezTo>
                        <a:cubicBezTo>
                          <a:pt x="337660" y="2108704"/>
                          <a:pt x="327467" y="2141286"/>
                          <a:pt x="321883" y="2174789"/>
                        </a:cubicBezTo>
                        <a:cubicBezTo>
                          <a:pt x="311456" y="2237357"/>
                          <a:pt x="299630" y="2313229"/>
                          <a:pt x="284813" y="2372498"/>
                        </a:cubicBezTo>
                        <a:cubicBezTo>
                          <a:pt x="283166" y="2379085"/>
                          <a:pt x="267189" y="2448362"/>
                          <a:pt x="260100" y="2458995"/>
                        </a:cubicBezTo>
                        <a:cubicBezTo>
                          <a:pt x="205442" y="2540982"/>
                          <a:pt x="238744" y="2452277"/>
                          <a:pt x="198316" y="2533135"/>
                        </a:cubicBezTo>
                        <a:cubicBezTo>
                          <a:pt x="147162" y="2635445"/>
                          <a:pt x="232065" y="2501049"/>
                          <a:pt x="161245" y="2607276"/>
                        </a:cubicBezTo>
                        <a:lnTo>
                          <a:pt x="136532" y="2681416"/>
                        </a:lnTo>
                        <a:cubicBezTo>
                          <a:pt x="132413" y="2693773"/>
                          <a:pt x="131400" y="2707649"/>
                          <a:pt x="124175" y="2718487"/>
                        </a:cubicBezTo>
                        <a:cubicBezTo>
                          <a:pt x="85012" y="2777233"/>
                          <a:pt x="104159" y="2741468"/>
                          <a:pt x="74748" y="2829698"/>
                        </a:cubicBezTo>
                        <a:lnTo>
                          <a:pt x="50035" y="2903838"/>
                        </a:lnTo>
                        <a:cubicBezTo>
                          <a:pt x="39391" y="2957056"/>
                          <a:pt x="33226" y="2984431"/>
                          <a:pt x="25321" y="3039762"/>
                        </a:cubicBezTo>
                        <a:cubicBezTo>
                          <a:pt x="20625" y="3072636"/>
                          <a:pt x="16631" y="3105611"/>
                          <a:pt x="12964" y="3138616"/>
                        </a:cubicBezTo>
                        <a:cubicBezTo>
                          <a:pt x="8393" y="3179758"/>
                          <a:pt x="3361" y="3220881"/>
                          <a:pt x="608" y="3262184"/>
                        </a:cubicBezTo>
                        <a:cubicBezTo>
                          <a:pt x="-762" y="3282733"/>
                          <a:pt x="608" y="3303373"/>
                          <a:pt x="608" y="3323968"/>
                        </a:cubicBezTo>
                        <a:lnTo>
                          <a:pt x="1421635" y="1902941"/>
                        </a:lnTo>
                        <a:lnTo>
                          <a:pt x="1446348" y="0"/>
                        </a:lnTo>
                        <a:close/>
                      </a:path>
                    </a:pathLst>
                  </a:custGeom>
                  <a:solidFill>
                    <a:srgbClr val="B6A36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" name="Freeform 3">
                    <a:extLst>
                      <a:ext uri="{FF2B5EF4-FFF2-40B4-BE49-F238E27FC236}">
                        <a16:creationId xmlns:a16="http://schemas.microsoft.com/office/drawing/2014/main" id="{9215258B-3441-65E5-652F-7B94695A3BE6}"/>
                      </a:ext>
                    </a:extLst>
                  </p:cNvPr>
                  <p:cNvSpPr/>
                  <p:nvPr/>
                </p:nvSpPr>
                <p:spPr>
                  <a:xfrm>
                    <a:off x="-70023" y="663833"/>
                    <a:ext cx="12237229" cy="1569308"/>
                  </a:xfrm>
                  <a:custGeom>
                    <a:avLst/>
                    <a:gdLst>
                      <a:gd name="connsiteX0" fmla="*/ 3154 w 12237229"/>
                      <a:gd name="connsiteY0" fmla="*/ 926757 h 1569308"/>
                      <a:gd name="connsiteX1" fmla="*/ 3154 w 12237229"/>
                      <a:gd name="connsiteY1" fmla="*/ 926757 h 1569308"/>
                      <a:gd name="connsiteX2" fmla="*/ 262646 w 12237229"/>
                      <a:gd name="connsiteY2" fmla="*/ 914400 h 1569308"/>
                      <a:gd name="connsiteX3" fmla="*/ 546851 w 12237229"/>
                      <a:gd name="connsiteY3" fmla="*/ 914400 h 1569308"/>
                      <a:gd name="connsiteX4" fmla="*/ 682775 w 12237229"/>
                      <a:gd name="connsiteY4" fmla="*/ 877330 h 1569308"/>
                      <a:gd name="connsiteX5" fmla="*/ 1078192 w 12237229"/>
                      <a:gd name="connsiteY5" fmla="*/ 852616 h 1569308"/>
                      <a:gd name="connsiteX6" fmla="*/ 1152332 w 12237229"/>
                      <a:gd name="connsiteY6" fmla="*/ 840260 h 1569308"/>
                      <a:gd name="connsiteX7" fmla="*/ 1201759 w 12237229"/>
                      <a:gd name="connsiteY7" fmla="*/ 827903 h 1569308"/>
                      <a:gd name="connsiteX8" fmla="*/ 1374754 w 12237229"/>
                      <a:gd name="connsiteY8" fmla="*/ 815546 h 1569308"/>
                      <a:gd name="connsiteX9" fmla="*/ 1461251 w 12237229"/>
                      <a:gd name="connsiteY9" fmla="*/ 790833 h 1569308"/>
                      <a:gd name="connsiteX10" fmla="*/ 1597175 w 12237229"/>
                      <a:gd name="connsiteY10" fmla="*/ 753762 h 1569308"/>
                      <a:gd name="connsiteX11" fmla="*/ 1708386 w 12237229"/>
                      <a:gd name="connsiteY11" fmla="*/ 679622 h 1569308"/>
                      <a:gd name="connsiteX12" fmla="*/ 1745456 w 12237229"/>
                      <a:gd name="connsiteY12" fmla="*/ 654908 h 1569308"/>
                      <a:gd name="connsiteX13" fmla="*/ 1819597 w 12237229"/>
                      <a:gd name="connsiteY13" fmla="*/ 630195 h 1569308"/>
                      <a:gd name="connsiteX14" fmla="*/ 1856667 w 12237229"/>
                      <a:gd name="connsiteY14" fmla="*/ 617838 h 1569308"/>
                      <a:gd name="connsiteX15" fmla="*/ 1918451 w 12237229"/>
                      <a:gd name="connsiteY15" fmla="*/ 605481 h 1569308"/>
                      <a:gd name="connsiteX16" fmla="*/ 2252083 w 12237229"/>
                      <a:gd name="connsiteY16" fmla="*/ 605481 h 1569308"/>
                      <a:gd name="connsiteX17" fmla="*/ 2350938 w 12237229"/>
                      <a:gd name="connsiteY17" fmla="*/ 617838 h 1569308"/>
                      <a:gd name="connsiteX18" fmla="*/ 2425078 w 12237229"/>
                      <a:gd name="connsiteY18" fmla="*/ 654908 h 1569308"/>
                      <a:gd name="connsiteX19" fmla="*/ 2486862 w 12237229"/>
                      <a:gd name="connsiteY19" fmla="*/ 729049 h 1569308"/>
                      <a:gd name="connsiteX20" fmla="*/ 2622786 w 12237229"/>
                      <a:gd name="connsiteY20" fmla="*/ 790833 h 1569308"/>
                      <a:gd name="connsiteX21" fmla="*/ 2709283 w 12237229"/>
                      <a:gd name="connsiteY21" fmla="*/ 827903 h 1569308"/>
                      <a:gd name="connsiteX22" fmla="*/ 2783424 w 12237229"/>
                      <a:gd name="connsiteY22" fmla="*/ 852616 h 1569308"/>
                      <a:gd name="connsiteX23" fmla="*/ 2845208 w 12237229"/>
                      <a:gd name="connsiteY23" fmla="*/ 864973 h 1569308"/>
                      <a:gd name="connsiteX24" fmla="*/ 3005846 w 12237229"/>
                      <a:gd name="connsiteY24" fmla="*/ 889687 h 1569308"/>
                      <a:gd name="connsiteX25" fmla="*/ 3277694 w 12237229"/>
                      <a:gd name="connsiteY25" fmla="*/ 864973 h 1569308"/>
                      <a:gd name="connsiteX26" fmla="*/ 3388905 w 12237229"/>
                      <a:gd name="connsiteY26" fmla="*/ 852616 h 1569308"/>
                      <a:gd name="connsiteX27" fmla="*/ 3598970 w 12237229"/>
                      <a:gd name="connsiteY27" fmla="*/ 840260 h 1569308"/>
                      <a:gd name="connsiteX28" fmla="*/ 4266235 w 12237229"/>
                      <a:gd name="connsiteY28" fmla="*/ 815546 h 1569308"/>
                      <a:gd name="connsiteX29" fmla="*/ 4575154 w 12237229"/>
                      <a:gd name="connsiteY29" fmla="*/ 778476 h 1569308"/>
                      <a:gd name="connsiteX30" fmla="*/ 4636938 w 12237229"/>
                      <a:gd name="connsiteY30" fmla="*/ 766119 h 1569308"/>
                      <a:gd name="connsiteX31" fmla="*/ 4686365 w 12237229"/>
                      <a:gd name="connsiteY31" fmla="*/ 753762 h 1569308"/>
                      <a:gd name="connsiteX32" fmla="*/ 4772862 w 12237229"/>
                      <a:gd name="connsiteY32" fmla="*/ 741406 h 1569308"/>
                      <a:gd name="connsiteX33" fmla="*/ 4822289 w 12237229"/>
                      <a:gd name="connsiteY33" fmla="*/ 729049 h 1569308"/>
                      <a:gd name="connsiteX34" fmla="*/ 5032354 w 12237229"/>
                      <a:gd name="connsiteY34" fmla="*/ 716692 h 1569308"/>
                      <a:gd name="connsiteX35" fmla="*/ 5180635 w 12237229"/>
                      <a:gd name="connsiteY35" fmla="*/ 691979 h 1569308"/>
                      <a:gd name="connsiteX36" fmla="*/ 5217705 w 12237229"/>
                      <a:gd name="connsiteY36" fmla="*/ 679622 h 1569308"/>
                      <a:gd name="connsiteX37" fmla="*/ 5279489 w 12237229"/>
                      <a:gd name="connsiteY37" fmla="*/ 654908 h 1569308"/>
                      <a:gd name="connsiteX38" fmla="*/ 5353629 w 12237229"/>
                      <a:gd name="connsiteY38" fmla="*/ 642551 h 1569308"/>
                      <a:gd name="connsiteX39" fmla="*/ 5390700 w 12237229"/>
                      <a:gd name="connsiteY39" fmla="*/ 630195 h 1569308"/>
                      <a:gd name="connsiteX40" fmla="*/ 5563694 w 12237229"/>
                      <a:gd name="connsiteY40" fmla="*/ 593124 h 1569308"/>
                      <a:gd name="connsiteX41" fmla="*/ 5761402 w 12237229"/>
                      <a:gd name="connsiteY41" fmla="*/ 568411 h 1569308"/>
                      <a:gd name="connsiteX42" fmla="*/ 5884970 w 12237229"/>
                      <a:gd name="connsiteY42" fmla="*/ 543697 h 1569308"/>
                      <a:gd name="connsiteX43" fmla="*/ 5971467 w 12237229"/>
                      <a:gd name="connsiteY43" fmla="*/ 518984 h 1569308"/>
                      <a:gd name="connsiteX44" fmla="*/ 6008538 w 12237229"/>
                      <a:gd name="connsiteY44" fmla="*/ 506627 h 1569308"/>
                      <a:gd name="connsiteX45" fmla="*/ 6095035 w 12237229"/>
                      <a:gd name="connsiteY45" fmla="*/ 481914 h 1569308"/>
                      <a:gd name="connsiteX46" fmla="*/ 6132105 w 12237229"/>
                      <a:gd name="connsiteY46" fmla="*/ 457200 h 1569308"/>
                      <a:gd name="connsiteX47" fmla="*/ 6218602 w 12237229"/>
                      <a:gd name="connsiteY47" fmla="*/ 432487 h 1569308"/>
                      <a:gd name="connsiteX48" fmla="*/ 6255673 w 12237229"/>
                      <a:gd name="connsiteY48" fmla="*/ 420130 h 1569308"/>
                      <a:gd name="connsiteX49" fmla="*/ 6354527 w 12237229"/>
                      <a:gd name="connsiteY49" fmla="*/ 395416 h 1569308"/>
                      <a:gd name="connsiteX50" fmla="*/ 6403954 w 12237229"/>
                      <a:gd name="connsiteY50" fmla="*/ 383060 h 1569308"/>
                      <a:gd name="connsiteX51" fmla="*/ 6552235 w 12237229"/>
                      <a:gd name="connsiteY51" fmla="*/ 358346 h 1569308"/>
                      <a:gd name="connsiteX52" fmla="*/ 6601662 w 12237229"/>
                      <a:gd name="connsiteY52" fmla="*/ 333633 h 1569308"/>
                      <a:gd name="connsiteX53" fmla="*/ 6675802 w 12237229"/>
                      <a:gd name="connsiteY53" fmla="*/ 308919 h 1569308"/>
                      <a:gd name="connsiteX54" fmla="*/ 6749943 w 12237229"/>
                      <a:gd name="connsiteY54" fmla="*/ 271849 h 1569308"/>
                      <a:gd name="connsiteX55" fmla="*/ 6836440 w 12237229"/>
                      <a:gd name="connsiteY55" fmla="*/ 160638 h 1569308"/>
                      <a:gd name="connsiteX56" fmla="*/ 6873511 w 12237229"/>
                      <a:gd name="connsiteY56" fmla="*/ 148281 h 1569308"/>
                      <a:gd name="connsiteX57" fmla="*/ 7009435 w 12237229"/>
                      <a:gd name="connsiteY57" fmla="*/ 160638 h 1569308"/>
                      <a:gd name="connsiteX58" fmla="*/ 7417208 w 12237229"/>
                      <a:gd name="connsiteY58" fmla="*/ 135924 h 1569308"/>
                      <a:gd name="connsiteX59" fmla="*/ 7466635 w 12237229"/>
                      <a:gd name="connsiteY59" fmla="*/ 123568 h 1569308"/>
                      <a:gd name="connsiteX60" fmla="*/ 7528419 w 12237229"/>
                      <a:gd name="connsiteY60" fmla="*/ 111211 h 1569308"/>
                      <a:gd name="connsiteX61" fmla="*/ 7602559 w 12237229"/>
                      <a:gd name="connsiteY61" fmla="*/ 86497 h 1569308"/>
                      <a:gd name="connsiteX62" fmla="*/ 7664343 w 12237229"/>
                      <a:gd name="connsiteY62" fmla="*/ 74141 h 1569308"/>
                      <a:gd name="connsiteX63" fmla="*/ 7701413 w 12237229"/>
                      <a:gd name="connsiteY63" fmla="*/ 61784 h 1569308"/>
                      <a:gd name="connsiteX64" fmla="*/ 8096829 w 12237229"/>
                      <a:gd name="connsiteY64" fmla="*/ 49427 h 1569308"/>
                      <a:gd name="connsiteX65" fmla="*/ 8208040 w 12237229"/>
                      <a:gd name="connsiteY65" fmla="*/ 37070 h 1569308"/>
                      <a:gd name="connsiteX66" fmla="*/ 8393392 w 12237229"/>
                      <a:gd name="connsiteY66" fmla="*/ 12357 h 1569308"/>
                      <a:gd name="connsiteX67" fmla="*/ 8801165 w 12237229"/>
                      <a:gd name="connsiteY67" fmla="*/ 0 h 1569308"/>
                      <a:gd name="connsiteX68" fmla="*/ 8998873 w 12237229"/>
                      <a:gd name="connsiteY68" fmla="*/ 12357 h 1569308"/>
                      <a:gd name="connsiteX69" fmla="*/ 9184224 w 12237229"/>
                      <a:gd name="connsiteY69" fmla="*/ 37070 h 1569308"/>
                      <a:gd name="connsiteX70" fmla="*/ 9283078 w 12237229"/>
                      <a:gd name="connsiteY70" fmla="*/ 49427 h 1569308"/>
                      <a:gd name="connsiteX71" fmla="*/ 9344862 w 12237229"/>
                      <a:gd name="connsiteY71" fmla="*/ 61784 h 1569308"/>
                      <a:gd name="connsiteX72" fmla="*/ 9431359 w 12237229"/>
                      <a:gd name="connsiteY72" fmla="*/ 74141 h 1569308"/>
                      <a:gd name="connsiteX73" fmla="*/ 9505500 w 12237229"/>
                      <a:gd name="connsiteY73" fmla="*/ 123568 h 1569308"/>
                      <a:gd name="connsiteX74" fmla="*/ 9542570 w 12237229"/>
                      <a:gd name="connsiteY74" fmla="*/ 148281 h 1569308"/>
                      <a:gd name="connsiteX75" fmla="*/ 9579640 w 12237229"/>
                      <a:gd name="connsiteY75" fmla="*/ 160638 h 1569308"/>
                      <a:gd name="connsiteX76" fmla="*/ 9653781 w 12237229"/>
                      <a:gd name="connsiteY76" fmla="*/ 210065 h 1569308"/>
                      <a:gd name="connsiteX77" fmla="*/ 9740278 w 12237229"/>
                      <a:gd name="connsiteY77" fmla="*/ 247135 h 1569308"/>
                      <a:gd name="connsiteX78" fmla="*/ 9814419 w 12237229"/>
                      <a:gd name="connsiteY78" fmla="*/ 271849 h 1569308"/>
                      <a:gd name="connsiteX79" fmla="*/ 9888559 w 12237229"/>
                      <a:gd name="connsiteY79" fmla="*/ 296562 h 1569308"/>
                      <a:gd name="connsiteX80" fmla="*/ 9925629 w 12237229"/>
                      <a:gd name="connsiteY80" fmla="*/ 308919 h 1569308"/>
                      <a:gd name="connsiteX81" fmla="*/ 9975056 w 12237229"/>
                      <a:gd name="connsiteY81" fmla="*/ 321276 h 1569308"/>
                      <a:gd name="connsiteX82" fmla="*/ 10185121 w 12237229"/>
                      <a:gd name="connsiteY82" fmla="*/ 333633 h 1569308"/>
                      <a:gd name="connsiteX83" fmla="*/ 10222192 w 12237229"/>
                      <a:gd name="connsiteY83" fmla="*/ 345989 h 1569308"/>
                      <a:gd name="connsiteX84" fmla="*/ 10308689 w 12237229"/>
                      <a:gd name="connsiteY84" fmla="*/ 383060 h 1569308"/>
                      <a:gd name="connsiteX85" fmla="*/ 10407543 w 12237229"/>
                      <a:gd name="connsiteY85" fmla="*/ 407773 h 1569308"/>
                      <a:gd name="connsiteX86" fmla="*/ 10518754 w 12237229"/>
                      <a:gd name="connsiteY86" fmla="*/ 444843 h 1569308"/>
                      <a:gd name="connsiteX87" fmla="*/ 10555824 w 12237229"/>
                      <a:gd name="connsiteY87" fmla="*/ 457200 h 1569308"/>
                      <a:gd name="connsiteX88" fmla="*/ 10654678 w 12237229"/>
                      <a:gd name="connsiteY88" fmla="*/ 481914 h 1569308"/>
                      <a:gd name="connsiteX89" fmla="*/ 10716462 w 12237229"/>
                      <a:gd name="connsiteY89" fmla="*/ 556054 h 1569308"/>
                      <a:gd name="connsiteX90" fmla="*/ 10753532 w 12237229"/>
                      <a:gd name="connsiteY90" fmla="*/ 580768 h 1569308"/>
                      <a:gd name="connsiteX91" fmla="*/ 10802959 w 12237229"/>
                      <a:gd name="connsiteY91" fmla="*/ 617838 h 1569308"/>
                      <a:gd name="connsiteX92" fmla="*/ 10914170 w 12237229"/>
                      <a:gd name="connsiteY92" fmla="*/ 679622 h 1569308"/>
                      <a:gd name="connsiteX93" fmla="*/ 10951240 w 12237229"/>
                      <a:gd name="connsiteY93" fmla="*/ 691979 h 1569308"/>
                      <a:gd name="connsiteX94" fmla="*/ 10988311 w 12237229"/>
                      <a:gd name="connsiteY94" fmla="*/ 716692 h 1569308"/>
                      <a:gd name="connsiteX95" fmla="*/ 11062451 w 12237229"/>
                      <a:gd name="connsiteY95" fmla="*/ 741406 h 1569308"/>
                      <a:gd name="connsiteX96" fmla="*/ 11074808 w 12237229"/>
                      <a:gd name="connsiteY96" fmla="*/ 778476 h 1569308"/>
                      <a:gd name="connsiteX97" fmla="*/ 11000667 w 12237229"/>
                      <a:gd name="connsiteY97" fmla="*/ 827903 h 1569308"/>
                      <a:gd name="connsiteX98" fmla="*/ 11013024 w 12237229"/>
                      <a:gd name="connsiteY98" fmla="*/ 803189 h 1569308"/>
                      <a:gd name="connsiteX99" fmla="*/ 11062451 w 12237229"/>
                      <a:gd name="connsiteY99" fmla="*/ 778476 h 1569308"/>
                      <a:gd name="connsiteX100" fmla="*/ 11087165 w 12237229"/>
                      <a:gd name="connsiteY100" fmla="*/ 741406 h 1569308"/>
                      <a:gd name="connsiteX101" fmla="*/ 11136592 w 12237229"/>
                      <a:gd name="connsiteY101" fmla="*/ 766119 h 1569308"/>
                      <a:gd name="connsiteX102" fmla="*/ 11210732 w 12237229"/>
                      <a:gd name="connsiteY102" fmla="*/ 790833 h 1569308"/>
                      <a:gd name="connsiteX103" fmla="*/ 11260159 w 12237229"/>
                      <a:gd name="connsiteY103" fmla="*/ 815546 h 1569308"/>
                      <a:gd name="connsiteX104" fmla="*/ 11420797 w 12237229"/>
                      <a:gd name="connsiteY104" fmla="*/ 840260 h 1569308"/>
                      <a:gd name="connsiteX105" fmla="*/ 11556721 w 12237229"/>
                      <a:gd name="connsiteY105" fmla="*/ 877330 h 1569308"/>
                      <a:gd name="connsiteX106" fmla="*/ 11643219 w 12237229"/>
                      <a:gd name="connsiteY106" fmla="*/ 902043 h 1569308"/>
                      <a:gd name="connsiteX107" fmla="*/ 11680289 w 12237229"/>
                      <a:gd name="connsiteY107" fmla="*/ 926757 h 1569308"/>
                      <a:gd name="connsiteX108" fmla="*/ 11754429 w 12237229"/>
                      <a:gd name="connsiteY108" fmla="*/ 951470 h 1569308"/>
                      <a:gd name="connsiteX109" fmla="*/ 11791500 w 12237229"/>
                      <a:gd name="connsiteY109" fmla="*/ 963827 h 1569308"/>
                      <a:gd name="connsiteX110" fmla="*/ 11828570 w 12237229"/>
                      <a:gd name="connsiteY110" fmla="*/ 976184 h 1569308"/>
                      <a:gd name="connsiteX111" fmla="*/ 11865640 w 12237229"/>
                      <a:gd name="connsiteY111" fmla="*/ 988541 h 1569308"/>
                      <a:gd name="connsiteX112" fmla="*/ 11989208 w 12237229"/>
                      <a:gd name="connsiteY112" fmla="*/ 1013254 h 1569308"/>
                      <a:gd name="connsiteX113" fmla="*/ 12137489 w 12237229"/>
                      <a:gd name="connsiteY113" fmla="*/ 1037968 h 1569308"/>
                      <a:gd name="connsiteX114" fmla="*/ 12223986 w 12237229"/>
                      <a:gd name="connsiteY114" fmla="*/ 1346887 h 1569308"/>
                      <a:gd name="connsiteX115" fmla="*/ 12211629 w 12237229"/>
                      <a:gd name="connsiteY115" fmla="*/ 1383957 h 1569308"/>
                      <a:gd name="connsiteX116" fmla="*/ 12174559 w 12237229"/>
                      <a:gd name="connsiteY116" fmla="*/ 1371600 h 1569308"/>
                      <a:gd name="connsiteX117" fmla="*/ 11902711 w 12237229"/>
                      <a:gd name="connsiteY117" fmla="*/ 1383957 h 1569308"/>
                      <a:gd name="connsiteX118" fmla="*/ 11494938 w 12237229"/>
                      <a:gd name="connsiteY118" fmla="*/ 1408670 h 1569308"/>
                      <a:gd name="connsiteX119" fmla="*/ 11284873 w 12237229"/>
                      <a:gd name="connsiteY119" fmla="*/ 1445741 h 1569308"/>
                      <a:gd name="connsiteX120" fmla="*/ 11247802 w 12237229"/>
                      <a:gd name="connsiteY120" fmla="*/ 1458097 h 1569308"/>
                      <a:gd name="connsiteX121" fmla="*/ 11124235 w 12237229"/>
                      <a:gd name="connsiteY121" fmla="*/ 1470454 h 1569308"/>
                      <a:gd name="connsiteX122" fmla="*/ 11062451 w 12237229"/>
                      <a:gd name="connsiteY122" fmla="*/ 1482811 h 1569308"/>
                      <a:gd name="connsiteX123" fmla="*/ 10926527 w 12237229"/>
                      <a:gd name="connsiteY123" fmla="*/ 1495168 h 1569308"/>
                      <a:gd name="connsiteX124" fmla="*/ 10790602 w 12237229"/>
                      <a:gd name="connsiteY124" fmla="*/ 1482811 h 1569308"/>
                      <a:gd name="connsiteX125" fmla="*/ 10704105 w 12237229"/>
                      <a:gd name="connsiteY125" fmla="*/ 1470454 h 1569308"/>
                      <a:gd name="connsiteX126" fmla="*/ 10110981 w 12237229"/>
                      <a:gd name="connsiteY126" fmla="*/ 1458097 h 1569308"/>
                      <a:gd name="connsiteX127" fmla="*/ 9962700 w 12237229"/>
                      <a:gd name="connsiteY127" fmla="*/ 1445741 h 1569308"/>
                      <a:gd name="connsiteX128" fmla="*/ 9567283 w 12237229"/>
                      <a:gd name="connsiteY128" fmla="*/ 1470454 h 1569308"/>
                      <a:gd name="connsiteX129" fmla="*/ 9431359 w 12237229"/>
                      <a:gd name="connsiteY129" fmla="*/ 1495168 h 1569308"/>
                      <a:gd name="connsiteX130" fmla="*/ 9283078 w 12237229"/>
                      <a:gd name="connsiteY130" fmla="*/ 1519881 h 1569308"/>
                      <a:gd name="connsiteX131" fmla="*/ 8677597 w 12237229"/>
                      <a:gd name="connsiteY131" fmla="*/ 1544595 h 1569308"/>
                      <a:gd name="connsiteX132" fmla="*/ 8578743 w 12237229"/>
                      <a:gd name="connsiteY132" fmla="*/ 1556951 h 1569308"/>
                      <a:gd name="connsiteX133" fmla="*/ 8492246 w 12237229"/>
                      <a:gd name="connsiteY133" fmla="*/ 1569308 h 1569308"/>
                      <a:gd name="connsiteX134" fmla="*/ 8158613 w 12237229"/>
                      <a:gd name="connsiteY134" fmla="*/ 1556951 h 1569308"/>
                      <a:gd name="connsiteX135" fmla="*/ 7824981 w 12237229"/>
                      <a:gd name="connsiteY135" fmla="*/ 1532238 h 1569308"/>
                      <a:gd name="connsiteX136" fmla="*/ 7540775 w 12237229"/>
                      <a:gd name="connsiteY136" fmla="*/ 1507524 h 1569308"/>
                      <a:gd name="connsiteX137" fmla="*/ 7429565 w 12237229"/>
                      <a:gd name="connsiteY137" fmla="*/ 1495168 h 1569308"/>
                      <a:gd name="connsiteX138" fmla="*/ 7256570 w 12237229"/>
                      <a:gd name="connsiteY138" fmla="*/ 1470454 h 1569308"/>
                      <a:gd name="connsiteX139" fmla="*/ 6997078 w 12237229"/>
                      <a:gd name="connsiteY139" fmla="*/ 1445741 h 1569308"/>
                      <a:gd name="connsiteX140" fmla="*/ 6873511 w 12237229"/>
                      <a:gd name="connsiteY140" fmla="*/ 1433384 h 1569308"/>
                      <a:gd name="connsiteX141" fmla="*/ 6774656 w 12237229"/>
                      <a:gd name="connsiteY141" fmla="*/ 1421027 h 1569308"/>
                      <a:gd name="connsiteX142" fmla="*/ 6564592 w 12237229"/>
                      <a:gd name="connsiteY142" fmla="*/ 1408670 h 1569308"/>
                      <a:gd name="connsiteX143" fmla="*/ 6156819 w 12237229"/>
                      <a:gd name="connsiteY143" fmla="*/ 1421027 h 1569308"/>
                      <a:gd name="connsiteX144" fmla="*/ 5934397 w 12237229"/>
                      <a:gd name="connsiteY144" fmla="*/ 1433384 h 1569308"/>
                      <a:gd name="connsiteX145" fmla="*/ 5514267 w 12237229"/>
                      <a:gd name="connsiteY145" fmla="*/ 1421027 h 1569308"/>
                      <a:gd name="connsiteX146" fmla="*/ 5378343 w 12237229"/>
                      <a:gd name="connsiteY146" fmla="*/ 1408670 h 1569308"/>
                      <a:gd name="connsiteX147" fmla="*/ 5044711 w 12237229"/>
                      <a:gd name="connsiteY147" fmla="*/ 1433384 h 1569308"/>
                      <a:gd name="connsiteX148" fmla="*/ 4822289 w 12237229"/>
                      <a:gd name="connsiteY148" fmla="*/ 1445741 h 1569308"/>
                      <a:gd name="connsiteX149" fmla="*/ 3574256 w 12237229"/>
                      <a:gd name="connsiteY149" fmla="*/ 1433384 h 1569308"/>
                      <a:gd name="connsiteX150" fmla="*/ 3327121 w 12237229"/>
                      <a:gd name="connsiteY150" fmla="*/ 1421027 h 1569308"/>
                      <a:gd name="connsiteX151" fmla="*/ 1992592 w 12237229"/>
                      <a:gd name="connsiteY151" fmla="*/ 1408670 h 1569308"/>
                      <a:gd name="connsiteX152" fmla="*/ 1473608 w 12237229"/>
                      <a:gd name="connsiteY152" fmla="*/ 1396314 h 1569308"/>
                      <a:gd name="connsiteX153" fmla="*/ 1152332 w 12237229"/>
                      <a:gd name="connsiteY153" fmla="*/ 1383957 h 1569308"/>
                      <a:gd name="connsiteX154" fmla="*/ 633348 w 12237229"/>
                      <a:gd name="connsiteY154" fmla="*/ 1359243 h 1569308"/>
                      <a:gd name="connsiteX155" fmla="*/ 447997 w 12237229"/>
                      <a:gd name="connsiteY155" fmla="*/ 1346887 h 1569308"/>
                      <a:gd name="connsiteX156" fmla="*/ 52581 w 12237229"/>
                      <a:gd name="connsiteY156" fmla="*/ 1359243 h 1569308"/>
                      <a:gd name="connsiteX157" fmla="*/ 3154 w 12237229"/>
                      <a:gd name="connsiteY157" fmla="*/ 1346887 h 1569308"/>
                      <a:gd name="connsiteX158" fmla="*/ 15511 w 12237229"/>
                      <a:gd name="connsiteY158" fmla="*/ 1248033 h 1569308"/>
                      <a:gd name="connsiteX159" fmla="*/ 3154 w 12237229"/>
                      <a:gd name="connsiteY159" fmla="*/ 926757 h 15693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  <a:cxn ang="0">
                        <a:pos x="connsiteX127" y="connsiteY127"/>
                      </a:cxn>
                      <a:cxn ang="0">
                        <a:pos x="connsiteX128" y="connsiteY128"/>
                      </a:cxn>
                      <a:cxn ang="0">
                        <a:pos x="connsiteX129" y="connsiteY129"/>
                      </a:cxn>
                      <a:cxn ang="0">
                        <a:pos x="connsiteX130" y="connsiteY130"/>
                      </a:cxn>
                      <a:cxn ang="0">
                        <a:pos x="connsiteX131" y="connsiteY131"/>
                      </a:cxn>
                      <a:cxn ang="0">
                        <a:pos x="connsiteX132" y="connsiteY132"/>
                      </a:cxn>
                      <a:cxn ang="0">
                        <a:pos x="connsiteX133" y="connsiteY133"/>
                      </a:cxn>
                      <a:cxn ang="0">
                        <a:pos x="connsiteX134" y="connsiteY134"/>
                      </a:cxn>
                      <a:cxn ang="0">
                        <a:pos x="connsiteX135" y="connsiteY135"/>
                      </a:cxn>
                      <a:cxn ang="0">
                        <a:pos x="connsiteX136" y="connsiteY136"/>
                      </a:cxn>
                      <a:cxn ang="0">
                        <a:pos x="connsiteX137" y="connsiteY137"/>
                      </a:cxn>
                      <a:cxn ang="0">
                        <a:pos x="connsiteX138" y="connsiteY138"/>
                      </a:cxn>
                      <a:cxn ang="0">
                        <a:pos x="connsiteX139" y="connsiteY139"/>
                      </a:cxn>
                      <a:cxn ang="0">
                        <a:pos x="connsiteX140" y="connsiteY140"/>
                      </a:cxn>
                      <a:cxn ang="0">
                        <a:pos x="connsiteX141" y="connsiteY141"/>
                      </a:cxn>
                      <a:cxn ang="0">
                        <a:pos x="connsiteX142" y="connsiteY142"/>
                      </a:cxn>
                      <a:cxn ang="0">
                        <a:pos x="connsiteX143" y="connsiteY143"/>
                      </a:cxn>
                      <a:cxn ang="0">
                        <a:pos x="connsiteX144" y="connsiteY144"/>
                      </a:cxn>
                      <a:cxn ang="0">
                        <a:pos x="connsiteX145" y="connsiteY145"/>
                      </a:cxn>
                      <a:cxn ang="0">
                        <a:pos x="connsiteX146" y="connsiteY146"/>
                      </a:cxn>
                      <a:cxn ang="0">
                        <a:pos x="connsiteX147" y="connsiteY147"/>
                      </a:cxn>
                      <a:cxn ang="0">
                        <a:pos x="connsiteX148" y="connsiteY148"/>
                      </a:cxn>
                      <a:cxn ang="0">
                        <a:pos x="connsiteX149" y="connsiteY149"/>
                      </a:cxn>
                      <a:cxn ang="0">
                        <a:pos x="connsiteX150" y="connsiteY150"/>
                      </a:cxn>
                      <a:cxn ang="0">
                        <a:pos x="connsiteX151" y="connsiteY151"/>
                      </a:cxn>
                      <a:cxn ang="0">
                        <a:pos x="connsiteX152" y="connsiteY152"/>
                      </a:cxn>
                      <a:cxn ang="0">
                        <a:pos x="connsiteX153" y="connsiteY153"/>
                      </a:cxn>
                      <a:cxn ang="0">
                        <a:pos x="connsiteX154" y="connsiteY154"/>
                      </a:cxn>
                      <a:cxn ang="0">
                        <a:pos x="connsiteX155" y="connsiteY155"/>
                      </a:cxn>
                      <a:cxn ang="0">
                        <a:pos x="connsiteX156" y="connsiteY156"/>
                      </a:cxn>
                      <a:cxn ang="0">
                        <a:pos x="connsiteX157" y="connsiteY157"/>
                      </a:cxn>
                      <a:cxn ang="0">
                        <a:pos x="connsiteX158" y="connsiteY158"/>
                      </a:cxn>
                      <a:cxn ang="0">
                        <a:pos x="connsiteX159" y="connsiteY159"/>
                      </a:cxn>
                    </a:cxnLst>
                    <a:rect l="l" t="t" r="r" b="b"/>
                    <a:pathLst>
                      <a:path w="12237229" h="1569308">
                        <a:moveTo>
                          <a:pt x="3154" y="926757"/>
                        </a:moveTo>
                        <a:lnTo>
                          <a:pt x="3154" y="926757"/>
                        </a:lnTo>
                        <a:cubicBezTo>
                          <a:pt x="89651" y="922638"/>
                          <a:pt x="176051" y="914400"/>
                          <a:pt x="262646" y="914400"/>
                        </a:cubicBezTo>
                        <a:cubicBezTo>
                          <a:pt x="669758" y="914400"/>
                          <a:pt x="46405" y="952897"/>
                          <a:pt x="546851" y="914400"/>
                        </a:cubicBezTo>
                        <a:cubicBezTo>
                          <a:pt x="588660" y="900463"/>
                          <a:pt x="642952" y="881312"/>
                          <a:pt x="682775" y="877330"/>
                        </a:cubicBezTo>
                        <a:cubicBezTo>
                          <a:pt x="896603" y="855947"/>
                          <a:pt x="764991" y="866853"/>
                          <a:pt x="1078192" y="852616"/>
                        </a:cubicBezTo>
                        <a:cubicBezTo>
                          <a:pt x="1102905" y="848497"/>
                          <a:pt x="1127764" y="845173"/>
                          <a:pt x="1152332" y="840260"/>
                        </a:cubicBezTo>
                        <a:cubicBezTo>
                          <a:pt x="1168985" y="836929"/>
                          <a:pt x="1184880" y="829778"/>
                          <a:pt x="1201759" y="827903"/>
                        </a:cubicBezTo>
                        <a:cubicBezTo>
                          <a:pt x="1259217" y="821519"/>
                          <a:pt x="1317089" y="819665"/>
                          <a:pt x="1374754" y="815546"/>
                        </a:cubicBezTo>
                        <a:cubicBezTo>
                          <a:pt x="1499326" y="774021"/>
                          <a:pt x="1306105" y="837376"/>
                          <a:pt x="1461251" y="790833"/>
                        </a:cubicBezTo>
                        <a:cubicBezTo>
                          <a:pt x="1586682" y="753204"/>
                          <a:pt x="1484560" y="776286"/>
                          <a:pt x="1597175" y="753762"/>
                        </a:cubicBezTo>
                        <a:lnTo>
                          <a:pt x="1708386" y="679622"/>
                        </a:lnTo>
                        <a:cubicBezTo>
                          <a:pt x="1720743" y="671384"/>
                          <a:pt x="1731367" y="659604"/>
                          <a:pt x="1745456" y="654908"/>
                        </a:cubicBezTo>
                        <a:lnTo>
                          <a:pt x="1819597" y="630195"/>
                        </a:lnTo>
                        <a:cubicBezTo>
                          <a:pt x="1831954" y="626076"/>
                          <a:pt x="1843895" y="620392"/>
                          <a:pt x="1856667" y="617838"/>
                        </a:cubicBezTo>
                        <a:lnTo>
                          <a:pt x="1918451" y="605481"/>
                        </a:lnTo>
                        <a:cubicBezTo>
                          <a:pt x="2054478" y="650824"/>
                          <a:pt x="1903810" y="605481"/>
                          <a:pt x="2252083" y="605481"/>
                        </a:cubicBezTo>
                        <a:cubicBezTo>
                          <a:pt x="2285291" y="605481"/>
                          <a:pt x="2317986" y="613719"/>
                          <a:pt x="2350938" y="617838"/>
                        </a:cubicBezTo>
                        <a:cubicBezTo>
                          <a:pt x="2381087" y="627888"/>
                          <a:pt x="2401125" y="630955"/>
                          <a:pt x="2425078" y="654908"/>
                        </a:cubicBezTo>
                        <a:cubicBezTo>
                          <a:pt x="2496474" y="726304"/>
                          <a:pt x="2395767" y="658197"/>
                          <a:pt x="2486862" y="729049"/>
                        </a:cubicBezTo>
                        <a:cubicBezTo>
                          <a:pt x="2560859" y="786602"/>
                          <a:pt x="2544335" y="775143"/>
                          <a:pt x="2622786" y="790833"/>
                        </a:cubicBezTo>
                        <a:cubicBezTo>
                          <a:pt x="2681597" y="830040"/>
                          <a:pt x="2636745" y="806142"/>
                          <a:pt x="2709283" y="827903"/>
                        </a:cubicBezTo>
                        <a:cubicBezTo>
                          <a:pt x="2734235" y="835388"/>
                          <a:pt x="2757879" y="847507"/>
                          <a:pt x="2783424" y="852616"/>
                        </a:cubicBezTo>
                        <a:lnTo>
                          <a:pt x="2845208" y="864973"/>
                        </a:lnTo>
                        <a:cubicBezTo>
                          <a:pt x="2908076" y="876404"/>
                          <a:pt x="2941046" y="880430"/>
                          <a:pt x="3005846" y="889687"/>
                        </a:cubicBezTo>
                        <a:cubicBezTo>
                          <a:pt x="3181879" y="864539"/>
                          <a:pt x="3003248" y="887844"/>
                          <a:pt x="3277694" y="864973"/>
                        </a:cubicBezTo>
                        <a:cubicBezTo>
                          <a:pt x="3314864" y="861875"/>
                          <a:pt x="3351716" y="855477"/>
                          <a:pt x="3388905" y="852616"/>
                        </a:cubicBezTo>
                        <a:cubicBezTo>
                          <a:pt x="3458841" y="847236"/>
                          <a:pt x="3528915" y="843763"/>
                          <a:pt x="3598970" y="840260"/>
                        </a:cubicBezTo>
                        <a:cubicBezTo>
                          <a:pt x="3859452" y="827236"/>
                          <a:pt x="3992315" y="824382"/>
                          <a:pt x="4266235" y="815546"/>
                        </a:cubicBezTo>
                        <a:cubicBezTo>
                          <a:pt x="4370962" y="806025"/>
                          <a:pt x="4471341" y="799239"/>
                          <a:pt x="4575154" y="778476"/>
                        </a:cubicBezTo>
                        <a:cubicBezTo>
                          <a:pt x="4595749" y="774357"/>
                          <a:pt x="4616436" y="770675"/>
                          <a:pt x="4636938" y="766119"/>
                        </a:cubicBezTo>
                        <a:cubicBezTo>
                          <a:pt x="4653516" y="762435"/>
                          <a:pt x="4669656" y="756800"/>
                          <a:pt x="4686365" y="753762"/>
                        </a:cubicBezTo>
                        <a:cubicBezTo>
                          <a:pt x="4715020" y="748552"/>
                          <a:pt x="4744207" y="746616"/>
                          <a:pt x="4772862" y="741406"/>
                        </a:cubicBezTo>
                        <a:cubicBezTo>
                          <a:pt x="4789571" y="738368"/>
                          <a:pt x="4805383" y="730659"/>
                          <a:pt x="4822289" y="729049"/>
                        </a:cubicBezTo>
                        <a:cubicBezTo>
                          <a:pt x="4892116" y="722399"/>
                          <a:pt x="4962332" y="720811"/>
                          <a:pt x="5032354" y="716692"/>
                        </a:cubicBezTo>
                        <a:cubicBezTo>
                          <a:pt x="5081781" y="708454"/>
                          <a:pt x="5133098" y="707825"/>
                          <a:pt x="5180635" y="691979"/>
                        </a:cubicBezTo>
                        <a:cubicBezTo>
                          <a:pt x="5192992" y="687860"/>
                          <a:pt x="5205509" y="684196"/>
                          <a:pt x="5217705" y="679622"/>
                        </a:cubicBezTo>
                        <a:cubicBezTo>
                          <a:pt x="5238474" y="671834"/>
                          <a:pt x="5258089" y="660744"/>
                          <a:pt x="5279489" y="654908"/>
                        </a:cubicBezTo>
                        <a:cubicBezTo>
                          <a:pt x="5303660" y="648316"/>
                          <a:pt x="5329171" y="647986"/>
                          <a:pt x="5353629" y="642551"/>
                        </a:cubicBezTo>
                        <a:cubicBezTo>
                          <a:pt x="5366344" y="639725"/>
                          <a:pt x="5378176" y="633773"/>
                          <a:pt x="5390700" y="630195"/>
                        </a:cubicBezTo>
                        <a:cubicBezTo>
                          <a:pt x="5433574" y="617946"/>
                          <a:pt x="5540475" y="595704"/>
                          <a:pt x="5563694" y="593124"/>
                        </a:cubicBezTo>
                        <a:cubicBezTo>
                          <a:pt x="5622579" y="586582"/>
                          <a:pt x="5701445" y="578992"/>
                          <a:pt x="5761402" y="568411"/>
                        </a:cubicBezTo>
                        <a:cubicBezTo>
                          <a:pt x="5802768" y="561111"/>
                          <a:pt x="5845120" y="556980"/>
                          <a:pt x="5884970" y="543697"/>
                        </a:cubicBezTo>
                        <a:cubicBezTo>
                          <a:pt x="5973865" y="514067"/>
                          <a:pt x="5862838" y="550021"/>
                          <a:pt x="5971467" y="518984"/>
                        </a:cubicBezTo>
                        <a:cubicBezTo>
                          <a:pt x="5983991" y="515406"/>
                          <a:pt x="5996014" y="510205"/>
                          <a:pt x="6008538" y="506627"/>
                        </a:cubicBezTo>
                        <a:cubicBezTo>
                          <a:pt x="6117167" y="475590"/>
                          <a:pt x="6006140" y="511544"/>
                          <a:pt x="6095035" y="481914"/>
                        </a:cubicBezTo>
                        <a:cubicBezTo>
                          <a:pt x="6107392" y="473676"/>
                          <a:pt x="6118822" y="463842"/>
                          <a:pt x="6132105" y="457200"/>
                        </a:cubicBezTo>
                        <a:cubicBezTo>
                          <a:pt x="6151860" y="447322"/>
                          <a:pt x="6200121" y="437767"/>
                          <a:pt x="6218602" y="432487"/>
                        </a:cubicBezTo>
                        <a:cubicBezTo>
                          <a:pt x="6231126" y="428909"/>
                          <a:pt x="6243107" y="423557"/>
                          <a:pt x="6255673" y="420130"/>
                        </a:cubicBezTo>
                        <a:cubicBezTo>
                          <a:pt x="6288442" y="411193"/>
                          <a:pt x="6321576" y="403654"/>
                          <a:pt x="6354527" y="395416"/>
                        </a:cubicBezTo>
                        <a:cubicBezTo>
                          <a:pt x="6371003" y="391297"/>
                          <a:pt x="6387142" y="385462"/>
                          <a:pt x="6403954" y="383060"/>
                        </a:cubicBezTo>
                        <a:cubicBezTo>
                          <a:pt x="6511242" y="367733"/>
                          <a:pt x="6461892" y="376415"/>
                          <a:pt x="6552235" y="358346"/>
                        </a:cubicBezTo>
                        <a:cubicBezTo>
                          <a:pt x="6568711" y="350108"/>
                          <a:pt x="6584559" y="340474"/>
                          <a:pt x="6601662" y="333633"/>
                        </a:cubicBezTo>
                        <a:cubicBezTo>
                          <a:pt x="6625849" y="323958"/>
                          <a:pt x="6654127" y="323369"/>
                          <a:pt x="6675802" y="308919"/>
                        </a:cubicBezTo>
                        <a:cubicBezTo>
                          <a:pt x="6723711" y="276981"/>
                          <a:pt x="6698784" y="288902"/>
                          <a:pt x="6749943" y="271849"/>
                        </a:cubicBezTo>
                        <a:cubicBezTo>
                          <a:pt x="6769581" y="242391"/>
                          <a:pt x="6801596" y="183867"/>
                          <a:pt x="6836440" y="160638"/>
                        </a:cubicBezTo>
                        <a:cubicBezTo>
                          <a:pt x="6847278" y="153413"/>
                          <a:pt x="6861154" y="152400"/>
                          <a:pt x="6873511" y="148281"/>
                        </a:cubicBezTo>
                        <a:cubicBezTo>
                          <a:pt x="6918819" y="152400"/>
                          <a:pt x="6963940" y="160638"/>
                          <a:pt x="7009435" y="160638"/>
                        </a:cubicBezTo>
                        <a:cubicBezTo>
                          <a:pt x="7113415" y="160638"/>
                          <a:pt x="7292824" y="156654"/>
                          <a:pt x="7417208" y="135924"/>
                        </a:cubicBezTo>
                        <a:cubicBezTo>
                          <a:pt x="7433960" y="133132"/>
                          <a:pt x="7450057" y="127252"/>
                          <a:pt x="7466635" y="123568"/>
                        </a:cubicBezTo>
                        <a:cubicBezTo>
                          <a:pt x="7487137" y="119012"/>
                          <a:pt x="7508157" y="116737"/>
                          <a:pt x="7528419" y="111211"/>
                        </a:cubicBezTo>
                        <a:cubicBezTo>
                          <a:pt x="7553551" y="104357"/>
                          <a:pt x="7577015" y="91606"/>
                          <a:pt x="7602559" y="86497"/>
                        </a:cubicBezTo>
                        <a:cubicBezTo>
                          <a:pt x="7623154" y="82378"/>
                          <a:pt x="7643968" y="79235"/>
                          <a:pt x="7664343" y="74141"/>
                        </a:cubicBezTo>
                        <a:cubicBezTo>
                          <a:pt x="7676979" y="70982"/>
                          <a:pt x="7688409" y="62527"/>
                          <a:pt x="7701413" y="61784"/>
                        </a:cubicBezTo>
                        <a:cubicBezTo>
                          <a:pt x="7833068" y="54261"/>
                          <a:pt x="7965024" y="53546"/>
                          <a:pt x="8096829" y="49427"/>
                        </a:cubicBezTo>
                        <a:cubicBezTo>
                          <a:pt x="8133899" y="45308"/>
                          <a:pt x="8171116" y="42345"/>
                          <a:pt x="8208040" y="37070"/>
                        </a:cubicBezTo>
                        <a:cubicBezTo>
                          <a:pt x="8330431" y="19586"/>
                          <a:pt x="8209475" y="20911"/>
                          <a:pt x="8393392" y="12357"/>
                        </a:cubicBezTo>
                        <a:cubicBezTo>
                          <a:pt x="8529232" y="6039"/>
                          <a:pt x="8665241" y="4119"/>
                          <a:pt x="8801165" y="0"/>
                        </a:cubicBezTo>
                        <a:cubicBezTo>
                          <a:pt x="8867068" y="4119"/>
                          <a:pt x="8933070" y="6873"/>
                          <a:pt x="8998873" y="12357"/>
                        </a:cubicBezTo>
                        <a:cubicBezTo>
                          <a:pt x="9046065" y="16290"/>
                          <a:pt x="9135510" y="30575"/>
                          <a:pt x="9184224" y="37070"/>
                        </a:cubicBezTo>
                        <a:cubicBezTo>
                          <a:pt x="9217140" y="41459"/>
                          <a:pt x="9250256" y="44377"/>
                          <a:pt x="9283078" y="49427"/>
                        </a:cubicBezTo>
                        <a:cubicBezTo>
                          <a:pt x="9303836" y="52621"/>
                          <a:pt x="9324145" y="58331"/>
                          <a:pt x="9344862" y="61784"/>
                        </a:cubicBezTo>
                        <a:cubicBezTo>
                          <a:pt x="9373591" y="66572"/>
                          <a:pt x="9402527" y="70022"/>
                          <a:pt x="9431359" y="74141"/>
                        </a:cubicBezTo>
                        <a:lnTo>
                          <a:pt x="9505500" y="123568"/>
                        </a:lnTo>
                        <a:cubicBezTo>
                          <a:pt x="9517857" y="131806"/>
                          <a:pt x="9528481" y="143585"/>
                          <a:pt x="9542570" y="148281"/>
                        </a:cubicBezTo>
                        <a:cubicBezTo>
                          <a:pt x="9554927" y="152400"/>
                          <a:pt x="9568254" y="154312"/>
                          <a:pt x="9579640" y="160638"/>
                        </a:cubicBezTo>
                        <a:cubicBezTo>
                          <a:pt x="9605604" y="175063"/>
                          <a:pt x="9625603" y="200672"/>
                          <a:pt x="9653781" y="210065"/>
                        </a:cubicBezTo>
                        <a:cubicBezTo>
                          <a:pt x="9773113" y="249843"/>
                          <a:pt x="9587579" y="186055"/>
                          <a:pt x="9740278" y="247135"/>
                        </a:cubicBezTo>
                        <a:cubicBezTo>
                          <a:pt x="9764465" y="256810"/>
                          <a:pt x="9789705" y="263611"/>
                          <a:pt x="9814419" y="271849"/>
                        </a:cubicBezTo>
                        <a:lnTo>
                          <a:pt x="9888559" y="296562"/>
                        </a:lnTo>
                        <a:cubicBezTo>
                          <a:pt x="9900916" y="300681"/>
                          <a:pt x="9912993" y="305760"/>
                          <a:pt x="9925629" y="308919"/>
                        </a:cubicBezTo>
                        <a:cubicBezTo>
                          <a:pt x="9942105" y="313038"/>
                          <a:pt x="9958150" y="319666"/>
                          <a:pt x="9975056" y="321276"/>
                        </a:cubicBezTo>
                        <a:cubicBezTo>
                          <a:pt x="10044883" y="327926"/>
                          <a:pt x="10115099" y="329514"/>
                          <a:pt x="10185121" y="333633"/>
                        </a:cubicBezTo>
                        <a:cubicBezTo>
                          <a:pt x="10197478" y="337752"/>
                          <a:pt x="10210220" y="340858"/>
                          <a:pt x="10222192" y="345989"/>
                        </a:cubicBezTo>
                        <a:cubicBezTo>
                          <a:pt x="10281265" y="371306"/>
                          <a:pt x="10255561" y="368571"/>
                          <a:pt x="10308689" y="383060"/>
                        </a:cubicBezTo>
                        <a:cubicBezTo>
                          <a:pt x="10341458" y="391997"/>
                          <a:pt x="10376007" y="395158"/>
                          <a:pt x="10407543" y="407773"/>
                        </a:cubicBezTo>
                        <a:cubicBezTo>
                          <a:pt x="10514058" y="450380"/>
                          <a:pt x="10425633" y="418238"/>
                          <a:pt x="10518754" y="444843"/>
                        </a:cubicBezTo>
                        <a:cubicBezTo>
                          <a:pt x="10531278" y="448421"/>
                          <a:pt x="10543188" y="454041"/>
                          <a:pt x="10555824" y="457200"/>
                        </a:cubicBezTo>
                        <a:lnTo>
                          <a:pt x="10654678" y="481914"/>
                        </a:lnTo>
                        <a:cubicBezTo>
                          <a:pt x="10678978" y="518363"/>
                          <a:pt x="10680784" y="526322"/>
                          <a:pt x="10716462" y="556054"/>
                        </a:cubicBezTo>
                        <a:cubicBezTo>
                          <a:pt x="10727871" y="565561"/>
                          <a:pt x="10741447" y="572136"/>
                          <a:pt x="10753532" y="580768"/>
                        </a:cubicBezTo>
                        <a:cubicBezTo>
                          <a:pt x="10770290" y="592738"/>
                          <a:pt x="10785823" y="606414"/>
                          <a:pt x="10802959" y="617838"/>
                        </a:cubicBezTo>
                        <a:cubicBezTo>
                          <a:pt x="10831077" y="636583"/>
                          <a:pt x="10881197" y="665490"/>
                          <a:pt x="10914170" y="679622"/>
                        </a:cubicBezTo>
                        <a:cubicBezTo>
                          <a:pt x="10926142" y="684753"/>
                          <a:pt x="10939590" y="686154"/>
                          <a:pt x="10951240" y="691979"/>
                        </a:cubicBezTo>
                        <a:cubicBezTo>
                          <a:pt x="10964523" y="698621"/>
                          <a:pt x="10974740" y="710660"/>
                          <a:pt x="10988311" y="716692"/>
                        </a:cubicBezTo>
                        <a:cubicBezTo>
                          <a:pt x="11012116" y="727272"/>
                          <a:pt x="11062451" y="741406"/>
                          <a:pt x="11062451" y="741406"/>
                        </a:cubicBezTo>
                        <a:cubicBezTo>
                          <a:pt x="11066570" y="753763"/>
                          <a:pt x="11082379" y="767877"/>
                          <a:pt x="11074808" y="778476"/>
                        </a:cubicBezTo>
                        <a:cubicBezTo>
                          <a:pt x="11057544" y="802646"/>
                          <a:pt x="11000667" y="827903"/>
                          <a:pt x="11000667" y="827903"/>
                        </a:cubicBezTo>
                        <a:cubicBezTo>
                          <a:pt x="10939086" y="807376"/>
                          <a:pt x="10961912" y="822356"/>
                          <a:pt x="11013024" y="803189"/>
                        </a:cubicBezTo>
                        <a:cubicBezTo>
                          <a:pt x="11030271" y="796721"/>
                          <a:pt x="11045975" y="786714"/>
                          <a:pt x="11062451" y="778476"/>
                        </a:cubicBezTo>
                        <a:cubicBezTo>
                          <a:pt x="11070689" y="766119"/>
                          <a:pt x="11072516" y="743848"/>
                          <a:pt x="11087165" y="741406"/>
                        </a:cubicBezTo>
                        <a:cubicBezTo>
                          <a:pt x="11105335" y="738378"/>
                          <a:pt x="11119489" y="759278"/>
                          <a:pt x="11136592" y="766119"/>
                        </a:cubicBezTo>
                        <a:cubicBezTo>
                          <a:pt x="11160779" y="775794"/>
                          <a:pt x="11186019" y="782595"/>
                          <a:pt x="11210732" y="790833"/>
                        </a:cubicBezTo>
                        <a:cubicBezTo>
                          <a:pt x="11228207" y="796658"/>
                          <a:pt x="11243228" y="808290"/>
                          <a:pt x="11260159" y="815546"/>
                        </a:cubicBezTo>
                        <a:cubicBezTo>
                          <a:pt x="11316726" y="839789"/>
                          <a:pt x="11347110" y="830435"/>
                          <a:pt x="11420797" y="840260"/>
                        </a:cubicBezTo>
                        <a:cubicBezTo>
                          <a:pt x="11512403" y="852474"/>
                          <a:pt x="11457351" y="852487"/>
                          <a:pt x="11556721" y="877330"/>
                        </a:cubicBezTo>
                        <a:cubicBezTo>
                          <a:pt x="11618784" y="892846"/>
                          <a:pt x="11590037" y="884317"/>
                          <a:pt x="11643219" y="902043"/>
                        </a:cubicBezTo>
                        <a:cubicBezTo>
                          <a:pt x="11655576" y="910281"/>
                          <a:pt x="11666718" y="920725"/>
                          <a:pt x="11680289" y="926757"/>
                        </a:cubicBezTo>
                        <a:cubicBezTo>
                          <a:pt x="11704094" y="937337"/>
                          <a:pt x="11729716" y="943232"/>
                          <a:pt x="11754429" y="951470"/>
                        </a:cubicBezTo>
                        <a:lnTo>
                          <a:pt x="11791500" y="963827"/>
                        </a:lnTo>
                        <a:lnTo>
                          <a:pt x="11828570" y="976184"/>
                        </a:lnTo>
                        <a:cubicBezTo>
                          <a:pt x="11840927" y="980303"/>
                          <a:pt x="11853004" y="985382"/>
                          <a:pt x="11865640" y="988541"/>
                        </a:cubicBezTo>
                        <a:cubicBezTo>
                          <a:pt x="11980463" y="1017245"/>
                          <a:pt x="11837696" y="982951"/>
                          <a:pt x="11989208" y="1013254"/>
                        </a:cubicBezTo>
                        <a:cubicBezTo>
                          <a:pt x="12125282" y="1040469"/>
                          <a:pt x="11915351" y="1010200"/>
                          <a:pt x="12137489" y="1037968"/>
                        </a:cubicBezTo>
                        <a:cubicBezTo>
                          <a:pt x="12301588" y="1092667"/>
                          <a:pt x="12210497" y="1036655"/>
                          <a:pt x="12223986" y="1346887"/>
                        </a:cubicBezTo>
                        <a:cubicBezTo>
                          <a:pt x="12219867" y="1359244"/>
                          <a:pt x="12223279" y="1378132"/>
                          <a:pt x="12211629" y="1383957"/>
                        </a:cubicBezTo>
                        <a:cubicBezTo>
                          <a:pt x="12199979" y="1389782"/>
                          <a:pt x="12187584" y="1371600"/>
                          <a:pt x="12174559" y="1371600"/>
                        </a:cubicBezTo>
                        <a:cubicBezTo>
                          <a:pt x="12083849" y="1371600"/>
                          <a:pt x="11993307" y="1379427"/>
                          <a:pt x="11902711" y="1383957"/>
                        </a:cubicBezTo>
                        <a:cubicBezTo>
                          <a:pt x="11713241" y="1393431"/>
                          <a:pt x="11675345" y="1396644"/>
                          <a:pt x="11494938" y="1408670"/>
                        </a:cubicBezTo>
                        <a:cubicBezTo>
                          <a:pt x="11440688" y="1416420"/>
                          <a:pt x="11330520" y="1430526"/>
                          <a:pt x="11284873" y="1445741"/>
                        </a:cubicBezTo>
                        <a:cubicBezTo>
                          <a:pt x="11272516" y="1449860"/>
                          <a:pt x="11260676" y="1456116"/>
                          <a:pt x="11247802" y="1458097"/>
                        </a:cubicBezTo>
                        <a:cubicBezTo>
                          <a:pt x="11206889" y="1464391"/>
                          <a:pt x="11165266" y="1464983"/>
                          <a:pt x="11124235" y="1470454"/>
                        </a:cubicBezTo>
                        <a:cubicBezTo>
                          <a:pt x="11103417" y="1473230"/>
                          <a:pt x="11083291" y="1480206"/>
                          <a:pt x="11062451" y="1482811"/>
                        </a:cubicBezTo>
                        <a:cubicBezTo>
                          <a:pt x="11017307" y="1488454"/>
                          <a:pt x="10971835" y="1491049"/>
                          <a:pt x="10926527" y="1495168"/>
                        </a:cubicBezTo>
                        <a:cubicBezTo>
                          <a:pt x="10881219" y="1491049"/>
                          <a:pt x="10835819" y="1487835"/>
                          <a:pt x="10790602" y="1482811"/>
                        </a:cubicBezTo>
                        <a:cubicBezTo>
                          <a:pt x="10761655" y="1479595"/>
                          <a:pt x="10733211" y="1471512"/>
                          <a:pt x="10704105" y="1470454"/>
                        </a:cubicBezTo>
                        <a:cubicBezTo>
                          <a:pt x="10506485" y="1463268"/>
                          <a:pt x="10308689" y="1462216"/>
                          <a:pt x="10110981" y="1458097"/>
                        </a:cubicBezTo>
                        <a:cubicBezTo>
                          <a:pt x="10061554" y="1453978"/>
                          <a:pt x="10012298" y="1445741"/>
                          <a:pt x="9962700" y="1445741"/>
                        </a:cubicBezTo>
                        <a:cubicBezTo>
                          <a:pt x="9877288" y="1445741"/>
                          <a:pt x="9674115" y="1457885"/>
                          <a:pt x="9567283" y="1470454"/>
                        </a:cubicBezTo>
                        <a:cubicBezTo>
                          <a:pt x="9510267" y="1477162"/>
                          <a:pt x="9485989" y="1485527"/>
                          <a:pt x="9431359" y="1495168"/>
                        </a:cubicBezTo>
                        <a:cubicBezTo>
                          <a:pt x="9382013" y="1503876"/>
                          <a:pt x="9333157" y="1518154"/>
                          <a:pt x="9283078" y="1519881"/>
                        </a:cubicBezTo>
                        <a:cubicBezTo>
                          <a:pt x="8842300" y="1535081"/>
                          <a:pt x="9044103" y="1526269"/>
                          <a:pt x="8677597" y="1544595"/>
                        </a:cubicBezTo>
                        <a:lnTo>
                          <a:pt x="8578743" y="1556951"/>
                        </a:lnTo>
                        <a:cubicBezTo>
                          <a:pt x="8549873" y="1560800"/>
                          <a:pt x="8521371" y="1569308"/>
                          <a:pt x="8492246" y="1569308"/>
                        </a:cubicBezTo>
                        <a:cubicBezTo>
                          <a:pt x="8380959" y="1569308"/>
                          <a:pt x="8269824" y="1561070"/>
                          <a:pt x="8158613" y="1556951"/>
                        </a:cubicBezTo>
                        <a:lnTo>
                          <a:pt x="7824981" y="1532238"/>
                        </a:lnTo>
                        <a:cubicBezTo>
                          <a:pt x="7675826" y="1521051"/>
                          <a:pt x="7677117" y="1521875"/>
                          <a:pt x="7540775" y="1507524"/>
                        </a:cubicBezTo>
                        <a:lnTo>
                          <a:pt x="7429565" y="1495168"/>
                        </a:lnTo>
                        <a:cubicBezTo>
                          <a:pt x="7371804" y="1487634"/>
                          <a:pt x="7314464" y="1476887"/>
                          <a:pt x="7256570" y="1470454"/>
                        </a:cubicBezTo>
                        <a:cubicBezTo>
                          <a:pt x="7043752" y="1446807"/>
                          <a:pt x="7252091" y="1468924"/>
                          <a:pt x="6997078" y="1445741"/>
                        </a:cubicBezTo>
                        <a:lnTo>
                          <a:pt x="6873511" y="1433384"/>
                        </a:lnTo>
                        <a:cubicBezTo>
                          <a:pt x="6840506" y="1429717"/>
                          <a:pt x="6807758" y="1423675"/>
                          <a:pt x="6774656" y="1421027"/>
                        </a:cubicBezTo>
                        <a:cubicBezTo>
                          <a:pt x="6704737" y="1415433"/>
                          <a:pt x="6634613" y="1412789"/>
                          <a:pt x="6564592" y="1408670"/>
                        </a:cubicBezTo>
                        <a:lnTo>
                          <a:pt x="6156819" y="1421027"/>
                        </a:lnTo>
                        <a:cubicBezTo>
                          <a:pt x="6082621" y="1423937"/>
                          <a:pt x="6008652" y="1433384"/>
                          <a:pt x="5934397" y="1433384"/>
                        </a:cubicBezTo>
                        <a:cubicBezTo>
                          <a:pt x="5794293" y="1433384"/>
                          <a:pt x="5654310" y="1425146"/>
                          <a:pt x="5514267" y="1421027"/>
                        </a:cubicBezTo>
                        <a:cubicBezTo>
                          <a:pt x="5468959" y="1416908"/>
                          <a:pt x="5423838" y="1408670"/>
                          <a:pt x="5378343" y="1408670"/>
                        </a:cubicBezTo>
                        <a:cubicBezTo>
                          <a:pt x="5202918" y="1408670"/>
                          <a:pt x="5193243" y="1422774"/>
                          <a:pt x="5044711" y="1433384"/>
                        </a:cubicBezTo>
                        <a:cubicBezTo>
                          <a:pt x="4970645" y="1438675"/>
                          <a:pt x="4896430" y="1441622"/>
                          <a:pt x="4822289" y="1445741"/>
                        </a:cubicBezTo>
                        <a:lnTo>
                          <a:pt x="3574256" y="1433384"/>
                        </a:lnTo>
                        <a:cubicBezTo>
                          <a:pt x="3491786" y="1432021"/>
                          <a:pt x="3409592" y="1422316"/>
                          <a:pt x="3327121" y="1421027"/>
                        </a:cubicBezTo>
                        <a:lnTo>
                          <a:pt x="1992592" y="1408670"/>
                        </a:lnTo>
                        <a:lnTo>
                          <a:pt x="1473608" y="1396314"/>
                        </a:lnTo>
                        <a:lnTo>
                          <a:pt x="1152332" y="1383957"/>
                        </a:lnTo>
                        <a:lnTo>
                          <a:pt x="633348" y="1359243"/>
                        </a:lnTo>
                        <a:lnTo>
                          <a:pt x="447997" y="1346887"/>
                        </a:lnTo>
                        <a:cubicBezTo>
                          <a:pt x="316192" y="1351006"/>
                          <a:pt x="184451" y="1359243"/>
                          <a:pt x="52581" y="1359243"/>
                        </a:cubicBezTo>
                        <a:cubicBezTo>
                          <a:pt x="35598" y="1359243"/>
                          <a:pt x="8524" y="1362998"/>
                          <a:pt x="3154" y="1346887"/>
                        </a:cubicBezTo>
                        <a:cubicBezTo>
                          <a:pt x="-7347" y="1315383"/>
                          <a:pt x="11392" y="1280984"/>
                          <a:pt x="15511" y="1248033"/>
                        </a:cubicBezTo>
                        <a:cubicBezTo>
                          <a:pt x="28381" y="939124"/>
                          <a:pt x="5213" y="980303"/>
                          <a:pt x="3154" y="926757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chemeClr val="bg1">
                          <a:lumMod val="65000"/>
                          <a:shade val="30000"/>
                          <a:satMod val="115000"/>
                        </a:schemeClr>
                      </a:gs>
                      <a:gs pos="50000">
                        <a:schemeClr val="bg1">
                          <a:lumMod val="65000"/>
                          <a:shade val="67500"/>
                          <a:satMod val="115000"/>
                        </a:schemeClr>
                      </a:gs>
                      <a:gs pos="100000">
                        <a:schemeClr val="bg1">
                          <a:lumMod val="65000"/>
                          <a:shade val="100000"/>
                          <a:satMod val="115000"/>
                        </a:schemeClr>
                      </a:gs>
                    </a:gsLst>
                    <a:lin ang="54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" name="Freeform 5">
                    <a:extLst>
                      <a:ext uri="{FF2B5EF4-FFF2-40B4-BE49-F238E27FC236}">
                        <a16:creationId xmlns:a16="http://schemas.microsoft.com/office/drawing/2014/main" id="{B6D5BA1F-E663-DBF9-C7AB-11F0A6B176A9}"/>
                      </a:ext>
                    </a:extLst>
                  </p:cNvPr>
                  <p:cNvSpPr/>
                  <p:nvPr/>
                </p:nvSpPr>
                <p:spPr>
                  <a:xfrm>
                    <a:off x="-70022" y="1535118"/>
                    <a:ext cx="12220832" cy="1940011"/>
                  </a:xfrm>
                  <a:custGeom>
                    <a:avLst/>
                    <a:gdLst>
                      <a:gd name="connsiteX0" fmla="*/ 0 w 12220832"/>
                      <a:gd name="connsiteY0" fmla="*/ 1940011 h 1940011"/>
                      <a:gd name="connsiteX1" fmla="*/ 12357 w 12220832"/>
                      <a:gd name="connsiteY1" fmla="*/ 345989 h 1940011"/>
                      <a:gd name="connsiteX2" fmla="*/ 12357 w 12220832"/>
                      <a:gd name="connsiteY2" fmla="*/ 345989 h 1940011"/>
                      <a:gd name="connsiteX3" fmla="*/ 185351 w 12220832"/>
                      <a:gd name="connsiteY3" fmla="*/ 358346 h 1940011"/>
                      <a:gd name="connsiteX4" fmla="*/ 395416 w 12220832"/>
                      <a:gd name="connsiteY4" fmla="*/ 345989 h 1940011"/>
                      <a:gd name="connsiteX5" fmla="*/ 481913 w 12220832"/>
                      <a:gd name="connsiteY5" fmla="*/ 333632 h 1940011"/>
                      <a:gd name="connsiteX6" fmla="*/ 617838 w 12220832"/>
                      <a:gd name="connsiteY6" fmla="*/ 308919 h 1940011"/>
                      <a:gd name="connsiteX7" fmla="*/ 1210962 w 12220832"/>
                      <a:gd name="connsiteY7" fmla="*/ 333632 h 1940011"/>
                      <a:gd name="connsiteX8" fmla="*/ 1371600 w 12220832"/>
                      <a:gd name="connsiteY8" fmla="*/ 358346 h 1940011"/>
                      <a:gd name="connsiteX9" fmla="*/ 1482811 w 12220832"/>
                      <a:gd name="connsiteY9" fmla="*/ 370702 h 1940011"/>
                      <a:gd name="connsiteX10" fmla="*/ 1717589 w 12220832"/>
                      <a:gd name="connsiteY10" fmla="*/ 395416 h 1940011"/>
                      <a:gd name="connsiteX11" fmla="*/ 2001794 w 12220832"/>
                      <a:gd name="connsiteY11" fmla="*/ 395416 h 1940011"/>
                      <a:gd name="connsiteX12" fmla="*/ 2038865 w 12220832"/>
                      <a:gd name="connsiteY12" fmla="*/ 383059 h 1940011"/>
                      <a:gd name="connsiteX13" fmla="*/ 2088292 w 12220832"/>
                      <a:gd name="connsiteY13" fmla="*/ 370702 h 1940011"/>
                      <a:gd name="connsiteX14" fmla="*/ 2421924 w 12220832"/>
                      <a:gd name="connsiteY14" fmla="*/ 395416 h 1940011"/>
                      <a:gd name="connsiteX15" fmla="*/ 2520778 w 12220832"/>
                      <a:gd name="connsiteY15" fmla="*/ 407773 h 1940011"/>
                      <a:gd name="connsiteX16" fmla="*/ 2607275 w 12220832"/>
                      <a:gd name="connsiteY16" fmla="*/ 420130 h 1940011"/>
                      <a:gd name="connsiteX17" fmla="*/ 2730843 w 12220832"/>
                      <a:gd name="connsiteY17" fmla="*/ 432486 h 1940011"/>
                      <a:gd name="connsiteX18" fmla="*/ 2842054 w 12220832"/>
                      <a:gd name="connsiteY18" fmla="*/ 407773 h 1940011"/>
                      <a:gd name="connsiteX19" fmla="*/ 2891481 w 12220832"/>
                      <a:gd name="connsiteY19" fmla="*/ 395416 h 1940011"/>
                      <a:gd name="connsiteX20" fmla="*/ 2953265 w 12220832"/>
                      <a:gd name="connsiteY20" fmla="*/ 383059 h 1940011"/>
                      <a:gd name="connsiteX21" fmla="*/ 3410465 w 12220832"/>
                      <a:gd name="connsiteY21" fmla="*/ 395416 h 1940011"/>
                      <a:gd name="connsiteX22" fmla="*/ 3645243 w 12220832"/>
                      <a:gd name="connsiteY22" fmla="*/ 407773 h 1940011"/>
                      <a:gd name="connsiteX23" fmla="*/ 3830594 w 12220832"/>
                      <a:gd name="connsiteY23" fmla="*/ 395416 h 1940011"/>
                      <a:gd name="connsiteX24" fmla="*/ 3880021 w 12220832"/>
                      <a:gd name="connsiteY24" fmla="*/ 383059 h 1940011"/>
                      <a:gd name="connsiteX25" fmla="*/ 3966519 w 12220832"/>
                      <a:gd name="connsiteY25" fmla="*/ 358346 h 1940011"/>
                      <a:gd name="connsiteX26" fmla="*/ 4102443 w 12220832"/>
                      <a:gd name="connsiteY26" fmla="*/ 345989 h 1940011"/>
                      <a:gd name="connsiteX27" fmla="*/ 4856205 w 12220832"/>
                      <a:gd name="connsiteY27" fmla="*/ 358346 h 1940011"/>
                      <a:gd name="connsiteX28" fmla="*/ 4979773 w 12220832"/>
                      <a:gd name="connsiteY28" fmla="*/ 370702 h 1940011"/>
                      <a:gd name="connsiteX29" fmla="*/ 5288692 w 12220832"/>
                      <a:gd name="connsiteY29" fmla="*/ 383059 h 1940011"/>
                      <a:gd name="connsiteX30" fmla="*/ 5461686 w 12220832"/>
                      <a:gd name="connsiteY30" fmla="*/ 370702 h 1940011"/>
                      <a:gd name="connsiteX31" fmla="*/ 5535827 w 12220832"/>
                      <a:gd name="connsiteY31" fmla="*/ 345989 h 1940011"/>
                      <a:gd name="connsiteX32" fmla="*/ 5585254 w 12220832"/>
                      <a:gd name="connsiteY32" fmla="*/ 333632 h 1940011"/>
                      <a:gd name="connsiteX33" fmla="*/ 5708821 w 12220832"/>
                      <a:gd name="connsiteY33" fmla="*/ 321275 h 1940011"/>
                      <a:gd name="connsiteX34" fmla="*/ 5807675 w 12220832"/>
                      <a:gd name="connsiteY34" fmla="*/ 308919 h 1940011"/>
                      <a:gd name="connsiteX35" fmla="*/ 6017740 w 12220832"/>
                      <a:gd name="connsiteY35" fmla="*/ 284205 h 1940011"/>
                      <a:gd name="connsiteX36" fmla="*/ 6116594 w 12220832"/>
                      <a:gd name="connsiteY36" fmla="*/ 247135 h 1940011"/>
                      <a:gd name="connsiteX37" fmla="*/ 6240162 w 12220832"/>
                      <a:gd name="connsiteY37" fmla="*/ 210065 h 1940011"/>
                      <a:gd name="connsiteX38" fmla="*/ 6277232 w 12220832"/>
                      <a:gd name="connsiteY38" fmla="*/ 185351 h 1940011"/>
                      <a:gd name="connsiteX39" fmla="*/ 6400800 w 12220832"/>
                      <a:gd name="connsiteY39" fmla="*/ 148281 h 1940011"/>
                      <a:gd name="connsiteX40" fmla="*/ 6487297 w 12220832"/>
                      <a:gd name="connsiteY40" fmla="*/ 135924 h 1940011"/>
                      <a:gd name="connsiteX41" fmla="*/ 6573794 w 12220832"/>
                      <a:gd name="connsiteY41" fmla="*/ 111211 h 1940011"/>
                      <a:gd name="connsiteX42" fmla="*/ 6709719 w 12220832"/>
                      <a:gd name="connsiteY42" fmla="*/ 86497 h 1940011"/>
                      <a:gd name="connsiteX43" fmla="*/ 6919784 w 12220832"/>
                      <a:gd name="connsiteY43" fmla="*/ 74140 h 1940011"/>
                      <a:gd name="connsiteX44" fmla="*/ 7018638 w 12220832"/>
                      <a:gd name="connsiteY44" fmla="*/ 61784 h 1940011"/>
                      <a:gd name="connsiteX45" fmla="*/ 7352270 w 12220832"/>
                      <a:gd name="connsiteY45" fmla="*/ 37070 h 1940011"/>
                      <a:gd name="connsiteX46" fmla="*/ 7438767 w 12220832"/>
                      <a:gd name="connsiteY46" fmla="*/ 49427 h 1940011"/>
                      <a:gd name="connsiteX47" fmla="*/ 7475838 w 12220832"/>
                      <a:gd name="connsiteY47" fmla="*/ 61784 h 1940011"/>
                      <a:gd name="connsiteX48" fmla="*/ 7549978 w 12220832"/>
                      <a:gd name="connsiteY48" fmla="*/ 49427 h 1940011"/>
                      <a:gd name="connsiteX49" fmla="*/ 7648832 w 12220832"/>
                      <a:gd name="connsiteY49" fmla="*/ 37070 h 1940011"/>
                      <a:gd name="connsiteX50" fmla="*/ 7710616 w 12220832"/>
                      <a:gd name="connsiteY50" fmla="*/ 24713 h 1940011"/>
                      <a:gd name="connsiteX51" fmla="*/ 7784757 w 12220832"/>
                      <a:gd name="connsiteY51" fmla="*/ 0 h 1940011"/>
                      <a:gd name="connsiteX52" fmla="*/ 7858897 w 12220832"/>
                      <a:gd name="connsiteY52" fmla="*/ 24713 h 1940011"/>
                      <a:gd name="connsiteX53" fmla="*/ 7945394 w 12220832"/>
                      <a:gd name="connsiteY53" fmla="*/ 49427 h 1940011"/>
                      <a:gd name="connsiteX54" fmla="*/ 8217243 w 12220832"/>
                      <a:gd name="connsiteY54" fmla="*/ 86497 h 1940011"/>
                      <a:gd name="connsiteX55" fmla="*/ 8377881 w 12220832"/>
                      <a:gd name="connsiteY55" fmla="*/ 98854 h 1940011"/>
                      <a:gd name="connsiteX56" fmla="*/ 8600302 w 12220832"/>
                      <a:gd name="connsiteY56" fmla="*/ 86497 h 1940011"/>
                      <a:gd name="connsiteX57" fmla="*/ 8637373 w 12220832"/>
                      <a:gd name="connsiteY57" fmla="*/ 74140 h 1940011"/>
                      <a:gd name="connsiteX58" fmla="*/ 8822724 w 12220832"/>
                      <a:gd name="connsiteY58" fmla="*/ 61784 h 1940011"/>
                      <a:gd name="connsiteX59" fmla="*/ 9131643 w 12220832"/>
                      <a:gd name="connsiteY59" fmla="*/ 74140 h 1940011"/>
                      <a:gd name="connsiteX60" fmla="*/ 9329351 w 12220832"/>
                      <a:gd name="connsiteY60" fmla="*/ 98854 h 1940011"/>
                      <a:gd name="connsiteX61" fmla="*/ 9378778 w 12220832"/>
                      <a:gd name="connsiteY61" fmla="*/ 148281 h 1940011"/>
                      <a:gd name="connsiteX62" fmla="*/ 9304638 w 12220832"/>
                      <a:gd name="connsiteY62" fmla="*/ 222421 h 1940011"/>
                      <a:gd name="connsiteX63" fmla="*/ 9354065 w 12220832"/>
                      <a:gd name="connsiteY63" fmla="*/ 197708 h 1940011"/>
                      <a:gd name="connsiteX64" fmla="*/ 9391135 w 12220832"/>
                      <a:gd name="connsiteY64" fmla="*/ 123567 h 1940011"/>
                      <a:gd name="connsiteX65" fmla="*/ 9440562 w 12220832"/>
                      <a:gd name="connsiteY65" fmla="*/ 135924 h 1940011"/>
                      <a:gd name="connsiteX66" fmla="*/ 9527059 w 12220832"/>
                      <a:gd name="connsiteY66" fmla="*/ 160638 h 1940011"/>
                      <a:gd name="connsiteX67" fmla="*/ 9798908 w 12220832"/>
                      <a:gd name="connsiteY67" fmla="*/ 185351 h 1940011"/>
                      <a:gd name="connsiteX68" fmla="*/ 10021329 w 12220832"/>
                      <a:gd name="connsiteY68" fmla="*/ 172994 h 1940011"/>
                      <a:gd name="connsiteX69" fmla="*/ 10181967 w 12220832"/>
                      <a:gd name="connsiteY69" fmla="*/ 185351 h 1940011"/>
                      <a:gd name="connsiteX70" fmla="*/ 10540313 w 12220832"/>
                      <a:gd name="connsiteY70" fmla="*/ 197708 h 1940011"/>
                      <a:gd name="connsiteX71" fmla="*/ 10651524 w 12220832"/>
                      <a:gd name="connsiteY71" fmla="*/ 222421 h 1940011"/>
                      <a:gd name="connsiteX72" fmla="*/ 10688594 w 12220832"/>
                      <a:gd name="connsiteY72" fmla="*/ 234778 h 1940011"/>
                      <a:gd name="connsiteX73" fmla="*/ 10738021 w 12220832"/>
                      <a:gd name="connsiteY73" fmla="*/ 247135 h 1940011"/>
                      <a:gd name="connsiteX74" fmla="*/ 10812162 w 12220832"/>
                      <a:gd name="connsiteY74" fmla="*/ 271848 h 1940011"/>
                      <a:gd name="connsiteX75" fmla="*/ 10985157 w 12220832"/>
                      <a:gd name="connsiteY75" fmla="*/ 308919 h 1940011"/>
                      <a:gd name="connsiteX76" fmla="*/ 11121081 w 12220832"/>
                      <a:gd name="connsiteY76" fmla="*/ 358346 h 1940011"/>
                      <a:gd name="connsiteX77" fmla="*/ 11158151 w 12220832"/>
                      <a:gd name="connsiteY77" fmla="*/ 370702 h 1940011"/>
                      <a:gd name="connsiteX78" fmla="*/ 11207578 w 12220832"/>
                      <a:gd name="connsiteY78" fmla="*/ 383059 h 1940011"/>
                      <a:gd name="connsiteX79" fmla="*/ 11454713 w 12220832"/>
                      <a:gd name="connsiteY79" fmla="*/ 370702 h 1940011"/>
                      <a:gd name="connsiteX80" fmla="*/ 11565924 w 12220832"/>
                      <a:gd name="connsiteY80" fmla="*/ 370702 h 1940011"/>
                      <a:gd name="connsiteX81" fmla="*/ 11602994 w 12220832"/>
                      <a:gd name="connsiteY81" fmla="*/ 358346 h 1940011"/>
                      <a:gd name="connsiteX82" fmla="*/ 11640065 w 12220832"/>
                      <a:gd name="connsiteY82" fmla="*/ 370702 h 1940011"/>
                      <a:gd name="connsiteX83" fmla="*/ 11714205 w 12220832"/>
                      <a:gd name="connsiteY83" fmla="*/ 383059 h 1940011"/>
                      <a:gd name="connsiteX84" fmla="*/ 12220832 w 12220832"/>
                      <a:gd name="connsiteY84" fmla="*/ 370702 h 1940011"/>
                      <a:gd name="connsiteX85" fmla="*/ 12183762 w 12220832"/>
                      <a:gd name="connsiteY85" fmla="*/ 1433384 h 1940011"/>
                      <a:gd name="connsiteX86" fmla="*/ 11998411 w 12220832"/>
                      <a:gd name="connsiteY86" fmla="*/ 1371600 h 1940011"/>
                      <a:gd name="connsiteX87" fmla="*/ 11961340 w 12220832"/>
                      <a:gd name="connsiteY87" fmla="*/ 1359243 h 1940011"/>
                      <a:gd name="connsiteX88" fmla="*/ 11874843 w 12220832"/>
                      <a:gd name="connsiteY88" fmla="*/ 1334530 h 1940011"/>
                      <a:gd name="connsiteX89" fmla="*/ 11726562 w 12220832"/>
                      <a:gd name="connsiteY89" fmla="*/ 1309816 h 1940011"/>
                      <a:gd name="connsiteX90" fmla="*/ 11355859 w 12220832"/>
                      <a:gd name="connsiteY90" fmla="*/ 1322173 h 1940011"/>
                      <a:gd name="connsiteX91" fmla="*/ 11269362 w 12220832"/>
                      <a:gd name="connsiteY91" fmla="*/ 1334530 h 1940011"/>
                      <a:gd name="connsiteX92" fmla="*/ 11232292 w 12220832"/>
                      <a:gd name="connsiteY92" fmla="*/ 1371600 h 1940011"/>
                      <a:gd name="connsiteX93" fmla="*/ 11195221 w 12220832"/>
                      <a:gd name="connsiteY93" fmla="*/ 1383957 h 1940011"/>
                      <a:gd name="connsiteX94" fmla="*/ 11046940 w 12220832"/>
                      <a:gd name="connsiteY94" fmla="*/ 1359243 h 1940011"/>
                      <a:gd name="connsiteX95" fmla="*/ 10824519 w 12220832"/>
                      <a:gd name="connsiteY95" fmla="*/ 1371600 h 1940011"/>
                      <a:gd name="connsiteX96" fmla="*/ 10750378 w 12220832"/>
                      <a:gd name="connsiteY96" fmla="*/ 1383957 h 1940011"/>
                      <a:gd name="connsiteX97" fmla="*/ 10651524 w 12220832"/>
                      <a:gd name="connsiteY97" fmla="*/ 1408670 h 1940011"/>
                      <a:gd name="connsiteX98" fmla="*/ 10379675 w 12220832"/>
                      <a:gd name="connsiteY98" fmla="*/ 1433384 h 1940011"/>
                      <a:gd name="connsiteX99" fmla="*/ 10280821 w 12220832"/>
                      <a:gd name="connsiteY99" fmla="*/ 1458097 h 1940011"/>
                      <a:gd name="connsiteX100" fmla="*/ 10219038 w 12220832"/>
                      <a:gd name="connsiteY100" fmla="*/ 1470454 h 1940011"/>
                      <a:gd name="connsiteX101" fmla="*/ 10144897 w 12220832"/>
                      <a:gd name="connsiteY101" fmla="*/ 1495167 h 1940011"/>
                      <a:gd name="connsiteX102" fmla="*/ 10070757 w 12220832"/>
                      <a:gd name="connsiteY102" fmla="*/ 1519881 h 1940011"/>
                      <a:gd name="connsiteX103" fmla="*/ 9984259 w 12220832"/>
                      <a:gd name="connsiteY103" fmla="*/ 1544594 h 1940011"/>
                      <a:gd name="connsiteX104" fmla="*/ 9897762 w 12220832"/>
                      <a:gd name="connsiteY104" fmla="*/ 1556951 h 1940011"/>
                      <a:gd name="connsiteX105" fmla="*/ 9242854 w 12220832"/>
                      <a:gd name="connsiteY105" fmla="*/ 1569308 h 1940011"/>
                      <a:gd name="connsiteX106" fmla="*/ 8921578 w 12220832"/>
                      <a:gd name="connsiteY106" fmla="*/ 1606378 h 1940011"/>
                      <a:gd name="connsiteX107" fmla="*/ 8872151 w 12220832"/>
                      <a:gd name="connsiteY107" fmla="*/ 1618735 h 1940011"/>
                      <a:gd name="connsiteX108" fmla="*/ 8810367 w 12220832"/>
                      <a:gd name="connsiteY108" fmla="*/ 1631092 h 1940011"/>
                      <a:gd name="connsiteX109" fmla="*/ 8686800 w 12220832"/>
                      <a:gd name="connsiteY109" fmla="*/ 1680519 h 1940011"/>
                      <a:gd name="connsiteX110" fmla="*/ 8550875 w 12220832"/>
                      <a:gd name="connsiteY110" fmla="*/ 1717589 h 1940011"/>
                      <a:gd name="connsiteX111" fmla="*/ 8513805 w 12220832"/>
                      <a:gd name="connsiteY111" fmla="*/ 1729946 h 1940011"/>
                      <a:gd name="connsiteX112" fmla="*/ 8476735 w 12220832"/>
                      <a:gd name="connsiteY112" fmla="*/ 1754659 h 1940011"/>
                      <a:gd name="connsiteX113" fmla="*/ 8427308 w 12220832"/>
                      <a:gd name="connsiteY113" fmla="*/ 1767016 h 1940011"/>
                      <a:gd name="connsiteX114" fmla="*/ 8303740 w 12220832"/>
                      <a:gd name="connsiteY114" fmla="*/ 1791730 h 1940011"/>
                      <a:gd name="connsiteX115" fmla="*/ 8180173 w 12220832"/>
                      <a:gd name="connsiteY115" fmla="*/ 1816443 h 1940011"/>
                      <a:gd name="connsiteX116" fmla="*/ 8044248 w 12220832"/>
                      <a:gd name="connsiteY116" fmla="*/ 1853513 h 1940011"/>
                      <a:gd name="connsiteX117" fmla="*/ 7908324 w 12220832"/>
                      <a:gd name="connsiteY117" fmla="*/ 1865870 h 1940011"/>
                      <a:gd name="connsiteX118" fmla="*/ 7463481 w 12220832"/>
                      <a:gd name="connsiteY118" fmla="*/ 1853513 h 1940011"/>
                      <a:gd name="connsiteX119" fmla="*/ 7339913 w 12220832"/>
                      <a:gd name="connsiteY119" fmla="*/ 1841157 h 1940011"/>
                      <a:gd name="connsiteX120" fmla="*/ 7105135 w 12220832"/>
                      <a:gd name="connsiteY120" fmla="*/ 1828800 h 1940011"/>
                      <a:gd name="connsiteX121" fmla="*/ 6907427 w 12220832"/>
                      <a:gd name="connsiteY121" fmla="*/ 1804086 h 1940011"/>
                      <a:gd name="connsiteX122" fmla="*/ 6709719 w 12220832"/>
                      <a:gd name="connsiteY122" fmla="*/ 1767016 h 1940011"/>
                      <a:gd name="connsiteX123" fmla="*/ 6598508 w 12220832"/>
                      <a:gd name="connsiteY123" fmla="*/ 1742302 h 1940011"/>
                      <a:gd name="connsiteX124" fmla="*/ 6549081 w 12220832"/>
                      <a:gd name="connsiteY124" fmla="*/ 1717589 h 1940011"/>
                      <a:gd name="connsiteX125" fmla="*/ 6512011 w 12220832"/>
                      <a:gd name="connsiteY125" fmla="*/ 1705232 h 1940011"/>
                      <a:gd name="connsiteX126" fmla="*/ 6437870 w 12220832"/>
                      <a:gd name="connsiteY126" fmla="*/ 1643448 h 1940011"/>
                      <a:gd name="connsiteX127" fmla="*/ 6400800 w 12220832"/>
                      <a:gd name="connsiteY127" fmla="*/ 1606378 h 1940011"/>
                      <a:gd name="connsiteX128" fmla="*/ 6277232 w 12220832"/>
                      <a:gd name="connsiteY128" fmla="*/ 1519881 h 1940011"/>
                      <a:gd name="connsiteX129" fmla="*/ 6153665 w 12220832"/>
                      <a:gd name="connsiteY129" fmla="*/ 1445740 h 1940011"/>
                      <a:gd name="connsiteX130" fmla="*/ 6091881 w 12220832"/>
                      <a:gd name="connsiteY130" fmla="*/ 1421027 h 1940011"/>
                      <a:gd name="connsiteX131" fmla="*/ 6054811 w 12220832"/>
                      <a:gd name="connsiteY131" fmla="*/ 1396313 h 1940011"/>
                      <a:gd name="connsiteX132" fmla="*/ 5980670 w 12220832"/>
                      <a:gd name="connsiteY132" fmla="*/ 1371600 h 1940011"/>
                      <a:gd name="connsiteX133" fmla="*/ 5881816 w 12220832"/>
                      <a:gd name="connsiteY133" fmla="*/ 1346886 h 1940011"/>
                      <a:gd name="connsiteX134" fmla="*/ 5622324 w 12220832"/>
                      <a:gd name="connsiteY134" fmla="*/ 1359243 h 1940011"/>
                      <a:gd name="connsiteX135" fmla="*/ 5560540 w 12220832"/>
                      <a:gd name="connsiteY135" fmla="*/ 1346886 h 1940011"/>
                      <a:gd name="connsiteX136" fmla="*/ 5511113 w 12220832"/>
                      <a:gd name="connsiteY136" fmla="*/ 1359243 h 1940011"/>
                      <a:gd name="connsiteX137" fmla="*/ 5375189 w 12220832"/>
                      <a:gd name="connsiteY137" fmla="*/ 1371600 h 1940011"/>
                      <a:gd name="connsiteX138" fmla="*/ 5103340 w 12220832"/>
                      <a:gd name="connsiteY138" fmla="*/ 1383957 h 1940011"/>
                      <a:gd name="connsiteX139" fmla="*/ 4868562 w 12220832"/>
                      <a:gd name="connsiteY139" fmla="*/ 1408670 h 1940011"/>
                      <a:gd name="connsiteX140" fmla="*/ 4596713 w 12220832"/>
                      <a:gd name="connsiteY140" fmla="*/ 1396313 h 1940011"/>
                      <a:gd name="connsiteX141" fmla="*/ 4226011 w 12220832"/>
                      <a:gd name="connsiteY141" fmla="*/ 1371600 h 1940011"/>
                      <a:gd name="connsiteX142" fmla="*/ 4102443 w 12220832"/>
                      <a:gd name="connsiteY142" fmla="*/ 1346886 h 1940011"/>
                      <a:gd name="connsiteX143" fmla="*/ 4040659 w 12220832"/>
                      <a:gd name="connsiteY143" fmla="*/ 1334530 h 1940011"/>
                      <a:gd name="connsiteX144" fmla="*/ 3978875 w 12220832"/>
                      <a:gd name="connsiteY144" fmla="*/ 1359243 h 1940011"/>
                      <a:gd name="connsiteX145" fmla="*/ 3855308 w 12220832"/>
                      <a:gd name="connsiteY145" fmla="*/ 1334530 h 1940011"/>
                      <a:gd name="connsiteX146" fmla="*/ 3818238 w 12220832"/>
                      <a:gd name="connsiteY146" fmla="*/ 1322173 h 1940011"/>
                      <a:gd name="connsiteX147" fmla="*/ 3756454 w 12220832"/>
                      <a:gd name="connsiteY147" fmla="*/ 1309816 h 1940011"/>
                      <a:gd name="connsiteX148" fmla="*/ 3571102 w 12220832"/>
                      <a:gd name="connsiteY148" fmla="*/ 1272746 h 1940011"/>
                      <a:gd name="connsiteX149" fmla="*/ 3534032 w 12220832"/>
                      <a:gd name="connsiteY149" fmla="*/ 1260389 h 1940011"/>
                      <a:gd name="connsiteX150" fmla="*/ 3274540 w 12220832"/>
                      <a:gd name="connsiteY150" fmla="*/ 1235675 h 1940011"/>
                      <a:gd name="connsiteX151" fmla="*/ 2829697 w 12220832"/>
                      <a:gd name="connsiteY151" fmla="*/ 1223319 h 1940011"/>
                      <a:gd name="connsiteX152" fmla="*/ 2310713 w 12220832"/>
                      <a:gd name="connsiteY152" fmla="*/ 1198605 h 1940011"/>
                      <a:gd name="connsiteX153" fmla="*/ 2137719 w 12220832"/>
                      <a:gd name="connsiteY153" fmla="*/ 1186248 h 1940011"/>
                      <a:gd name="connsiteX154" fmla="*/ 2063578 w 12220832"/>
                      <a:gd name="connsiteY154" fmla="*/ 1173892 h 1940011"/>
                      <a:gd name="connsiteX155" fmla="*/ 2026508 w 12220832"/>
                      <a:gd name="connsiteY155" fmla="*/ 1161535 h 1940011"/>
                      <a:gd name="connsiteX156" fmla="*/ 1915297 w 12220832"/>
                      <a:gd name="connsiteY156" fmla="*/ 1173892 h 1940011"/>
                      <a:gd name="connsiteX157" fmla="*/ 1754659 w 12220832"/>
                      <a:gd name="connsiteY157" fmla="*/ 1186248 h 1940011"/>
                      <a:gd name="connsiteX158" fmla="*/ 1581665 w 12220832"/>
                      <a:gd name="connsiteY158" fmla="*/ 1210962 h 1940011"/>
                      <a:gd name="connsiteX159" fmla="*/ 1346886 w 12220832"/>
                      <a:gd name="connsiteY159" fmla="*/ 1235675 h 1940011"/>
                      <a:gd name="connsiteX160" fmla="*/ 1297459 w 12220832"/>
                      <a:gd name="connsiteY160" fmla="*/ 1248032 h 1940011"/>
                      <a:gd name="connsiteX161" fmla="*/ 1223319 w 12220832"/>
                      <a:gd name="connsiteY161" fmla="*/ 1272746 h 1940011"/>
                      <a:gd name="connsiteX162" fmla="*/ 1136821 w 12220832"/>
                      <a:gd name="connsiteY162" fmla="*/ 1285102 h 1940011"/>
                      <a:gd name="connsiteX163" fmla="*/ 1099751 w 12220832"/>
                      <a:gd name="connsiteY163" fmla="*/ 1297459 h 1940011"/>
                      <a:gd name="connsiteX164" fmla="*/ 939113 w 12220832"/>
                      <a:gd name="connsiteY164" fmla="*/ 1334530 h 1940011"/>
                      <a:gd name="connsiteX165" fmla="*/ 864973 w 12220832"/>
                      <a:gd name="connsiteY165" fmla="*/ 1359243 h 1940011"/>
                      <a:gd name="connsiteX166" fmla="*/ 827902 w 12220832"/>
                      <a:gd name="connsiteY166" fmla="*/ 1383957 h 1940011"/>
                      <a:gd name="connsiteX167" fmla="*/ 704335 w 12220832"/>
                      <a:gd name="connsiteY167" fmla="*/ 1458097 h 1940011"/>
                      <a:gd name="connsiteX168" fmla="*/ 630194 w 12220832"/>
                      <a:gd name="connsiteY168" fmla="*/ 1507524 h 1940011"/>
                      <a:gd name="connsiteX169" fmla="*/ 543697 w 12220832"/>
                      <a:gd name="connsiteY169" fmla="*/ 1544594 h 1940011"/>
                      <a:gd name="connsiteX170" fmla="*/ 506627 w 12220832"/>
                      <a:gd name="connsiteY170" fmla="*/ 1569308 h 1940011"/>
                      <a:gd name="connsiteX171" fmla="*/ 432486 w 12220832"/>
                      <a:gd name="connsiteY171" fmla="*/ 1594021 h 1940011"/>
                      <a:gd name="connsiteX172" fmla="*/ 395416 w 12220832"/>
                      <a:gd name="connsiteY172" fmla="*/ 1606378 h 1940011"/>
                      <a:gd name="connsiteX173" fmla="*/ 358346 w 12220832"/>
                      <a:gd name="connsiteY173" fmla="*/ 1618735 h 1940011"/>
                      <a:gd name="connsiteX174" fmla="*/ 284205 w 12220832"/>
                      <a:gd name="connsiteY174" fmla="*/ 1655805 h 1940011"/>
                      <a:gd name="connsiteX175" fmla="*/ 210065 w 12220832"/>
                      <a:gd name="connsiteY175" fmla="*/ 1692875 h 1940011"/>
                      <a:gd name="connsiteX176" fmla="*/ 135924 w 12220832"/>
                      <a:gd name="connsiteY176" fmla="*/ 1754659 h 1940011"/>
                      <a:gd name="connsiteX177" fmla="*/ 86497 w 12220832"/>
                      <a:gd name="connsiteY177" fmla="*/ 1828800 h 1940011"/>
                      <a:gd name="connsiteX178" fmla="*/ 24713 w 12220832"/>
                      <a:gd name="connsiteY178" fmla="*/ 1902940 h 1940011"/>
                      <a:gd name="connsiteX179" fmla="*/ 0 w 12220832"/>
                      <a:gd name="connsiteY179" fmla="*/ 1940011 h 19400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  <a:cxn ang="0">
                        <a:pos x="connsiteX127" y="connsiteY127"/>
                      </a:cxn>
                      <a:cxn ang="0">
                        <a:pos x="connsiteX128" y="connsiteY128"/>
                      </a:cxn>
                      <a:cxn ang="0">
                        <a:pos x="connsiteX129" y="connsiteY129"/>
                      </a:cxn>
                      <a:cxn ang="0">
                        <a:pos x="connsiteX130" y="connsiteY130"/>
                      </a:cxn>
                      <a:cxn ang="0">
                        <a:pos x="connsiteX131" y="connsiteY131"/>
                      </a:cxn>
                      <a:cxn ang="0">
                        <a:pos x="connsiteX132" y="connsiteY132"/>
                      </a:cxn>
                      <a:cxn ang="0">
                        <a:pos x="connsiteX133" y="connsiteY133"/>
                      </a:cxn>
                      <a:cxn ang="0">
                        <a:pos x="connsiteX134" y="connsiteY134"/>
                      </a:cxn>
                      <a:cxn ang="0">
                        <a:pos x="connsiteX135" y="connsiteY135"/>
                      </a:cxn>
                      <a:cxn ang="0">
                        <a:pos x="connsiteX136" y="connsiteY136"/>
                      </a:cxn>
                      <a:cxn ang="0">
                        <a:pos x="connsiteX137" y="connsiteY137"/>
                      </a:cxn>
                      <a:cxn ang="0">
                        <a:pos x="connsiteX138" y="connsiteY138"/>
                      </a:cxn>
                      <a:cxn ang="0">
                        <a:pos x="connsiteX139" y="connsiteY139"/>
                      </a:cxn>
                      <a:cxn ang="0">
                        <a:pos x="connsiteX140" y="connsiteY140"/>
                      </a:cxn>
                      <a:cxn ang="0">
                        <a:pos x="connsiteX141" y="connsiteY141"/>
                      </a:cxn>
                      <a:cxn ang="0">
                        <a:pos x="connsiteX142" y="connsiteY142"/>
                      </a:cxn>
                      <a:cxn ang="0">
                        <a:pos x="connsiteX143" y="connsiteY143"/>
                      </a:cxn>
                      <a:cxn ang="0">
                        <a:pos x="connsiteX144" y="connsiteY144"/>
                      </a:cxn>
                      <a:cxn ang="0">
                        <a:pos x="connsiteX145" y="connsiteY145"/>
                      </a:cxn>
                      <a:cxn ang="0">
                        <a:pos x="connsiteX146" y="connsiteY146"/>
                      </a:cxn>
                      <a:cxn ang="0">
                        <a:pos x="connsiteX147" y="connsiteY147"/>
                      </a:cxn>
                      <a:cxn ang="0">
                        <a:pos x="connsiteX148" y="connsiteY148"/>
                      </a:cxn>
                      <a:cxn ang="0">
                        <a:pos x="connsiteX149" y="connsiteY149"/>
                      </a:cxn>
                      <a:cxn ang="0">
                        <a:pos x="connsiteX150" y="connsiteY150"/>
                      </a:cxn>
                      <a:cxn ang="0">
                        <a:pos x="connsiteX151" y="connsiteY151"/>
                      </a:cxn>
                      <a:cxn ang="0">
                        <a:pos x="connsiteX152" y="connsiteY152"/>
                      </a:cxn>
                      <a:cxn ang="0">
                        <a:pos x="connsiteX153" y="connsiteY153"/>
                      </a:cxn>
                      <a:cxn ang="0">
                        <a:pos x="connsiteX154" y="connsiteY154"/>
                      </a:cxn>
                      <a:cxn ang="0">
                        <a:pos x="connsiteX155" y="connsiteY155"/>
                      </a:cxn>
                      <a:cxn ang="0">
                        <a:pos x="connsiteX156" y="connsiteY156"/>
                      </a:cxn>
                      <a:cxn ang="0">
                        <a:pos x="connsiteX157" y="connsiteY157"/>
                      </a:cxn>
                      <a:cxn ang="0">
                        <a:pos x="connsiteX158" y="connsiteY158"/>
                      </a:cxn>
                      <a:cxn ang="0">
                        <a:pos x="connsiteX159" y="connsiteY159"/>
                      </a:cxn>
                      <a:cxn ang="0">
                        <a:pos x="connsiteX160" y="connsiteY160"/>
                      </a:cxn>
                      <a:cxn ang="0">
                        <a:pos x="connsiteX161" y="connsiteY161"/>
                      </a:cxn>
                      <a:cxn ang="0">
                        <a:pos x="connsiteX162" y="connsiteY162"/>
                      </a:cxn>
                      <a:cxn ang="0">
                        <a:pos x="connsiteX163" y="connsiteY163"/>
                      </a:cxn>
                      <a:cxn ang="0">
                        <a:pos x="connsiteX164" y="connsiteY164"/>
                      </a:cxn>
                      <a:cxn ang="0">
                        <a:pos x="connsiteX165" y="connsiteY165"/>
                      </a:cxn>
                      <a:cxn ang="0">
                        <a:pos x="connsiteX166" y="connsiteY166"/>
                      </a:cxn>
                      <a:cxn ang="0">
                        <a:pos x="connsiteX167" y="connsiteY167"/>
                      </a:cxn>
                      <a:cxn ang="0">
                        <a:pos x="connsiteX168" y="connsiteY168"/>
                      </a:cxn>
                      <a:cxn ang="0">
                        <a:pos x="connsiteX169" y="connsiteY169"/>
                      </a:cxn>
                      <a:cxn ang="0">
                        <a:pos x="connsiteX170" y="connsiteY170"/>
                      </a:cxn>
                      <a:cxn ang="0">
                        <a:pos x="connsiteX171" y="connsiteY171"/>
                      </a:cxn>
                      <a:cxn ang="0">
                        <a:pos x="connsiteX172" y="connsiteY172"/>
                      </a:cxn>
                      <a:cxn ang="0">
                        <a:pos x="connsiteX173" y="connsiteY173"/>
                      </a:cxn>
                      <a:cxn ang="0">
                        <a:pos x="connsiteX174" y="connsiteY174"/>
                      </a:cxn>
                      <a:cxn ang="0">
                        <a:pos x="connsiteX175" y="connsiteY175"/>
                      </a:cxn>
                      <a:cxn ang="0">
                        <a:pos x="connsiteX176" y="connsiteY176"/>
                      </a:cxn>
                      <a:cxn ang="0">
                        <a:pos x="connsiteX177" y="connsiteY177"/>
                      </a:cxn>
                      <a:cxn ang="0">
                        <a:pos x="connsiteX178" y="connsiteY178"/>
                      </a:cxn>
                      <a:cxn ang="0">
                        <a:pos x="connsiteX179" y="connsiteY179"/>
                      </a:cxn>
                    </a:cxnLst>
                    <a:rect l="l" t="t" r="r" b="b"/>
                    <a:pathLst>
                      <a:path w="12220832" h="1940011">
                        <a:moveTo>
                          <a:pt x="0" y="1940011"/>
                        </a:moveTo>
                        <a:lnTo>
                          <a:pt x="12357" y="345989"/>
                        </a:lnTo>
                        <a:lnTo>
                          <a:pt x="12357" y="345989"/>
                        </a:lnTo>
                        <a:cubicBezTo>
                          <a:pt x="70022" y="350108"/>
                          <a:pt x="127539" y="358346"/>
                          <a:pt x="185351" y="358346"/>
                        </a:cubicBezTo>
                        <a:cubicBezTo>
                          <a:pt x="255494" y="358346"/>
                          <a:pt x="325516" y="351814"/>
                          <a:pt x="395416" y="345989"/>
                        </a:cubicBezTo>
                        <a:cubicBezTo>
                          <a:pt x="424440" y="343570"/>
                          <a:pt x="453127" y="338061"/>
                          <a:pt x="481913" y="333632"/>
                        </a:cubicBezTo>
                        <a:cubicBezTo>
                          <a:pt x="550414" y="323093"/>
                          <a:pt x="553580" y="321770"/>
                          <a:pt x="617838" y="308919"/>
                        </a:cubicBezTo>
                        <a:cubicBezTo>
                          <a:pt x="855678" y="315914"/>
                          <a:pt x="997284" y="314206"/>
                          <a:pt x="1210962" y="333632"/>
                        </a:cubicBezTo>
                        <a:cubicBezTo>
                          <a:pt x="1416224" y="352293"/>
                          <a:pt x="1223135" y="337137"/>
                          <a:pt x="1371600" y="358346"/>
                        </a:cubicBezTo>
                        <a:cubicBezTo>
                          <a:pt x="1408524" y="363621"/>
                          <a:pt x="1445768" y="366344"/>
                          <a:pt x="1482811" y="370702"/>
                        </a:cubicBezTo>
                        <a:cubicBezTo>
                          <a:pt x="1666442" y="392305"/>
                          <a:pt x="1494296" y="375116"/>
                          <a:pt x="1717589" y="395416"/>
                        </a:cubicBezTo>
                        <a:cubicBezTo>
                          <a:pt x="1842933" y="420485"/>
                          <a:pt x="1791117" y="415481"/>
                          <a:pt x="2001794" y="395416"/>
                        </a:cubicBezTo>
                        <a:cubicBezTo>
                          <a:pt x="2014761" y="394181"/>
                          <a:pt x="2026341" y="386637"/>
                          <a:pt x="2038865" y="383059"/>
                        </a:cubicBezTo>
                        <a:cubicBezTo>
                          <a:pt x="2055194" y="378393"/>
                          <a:pt x="2071816" y="374821"/>
                          <a:pt x="2088292" y="370702"/>
                        </a:cubicBezTo>
                        <a:cubicBezTo>
                          <a:pt x="2199503" y="378940"/>
                          <a:pt x="2311270" y="381584"/>
                          <a:pt x="2421924" y="395416"/>
                        </a:cubicBezTo>
                        <a:lnTo>
                          <a:pt x="2520778" y="407773"/>
                        </a:lnTo>
                        <a:cubicBezTo>
                          <a:pt x="2549648" y="411622"/>
                          <a:pt x="2578349" y="416727"/>
                          <a:pt x="2607275" y="420130"/>
                        </a:cubicBezTo>
                        <a:cubicBezTo>
                          <a:pt x="2648386" y="424967"/>
                          <a:pt x="2689654" y="428367"/>
                          <a:pt x="2730843" y="432486"/>
                        </a:cubicBezTo>
                        <a:cubicBezTo>
                          <a:pt x="2802990" y="408438"/>
                          <a:pt x="2733314" y="429521"/>
                          <a:pt x="2842054" y="407773"/>
                        </a:cubicBezTo>
                        <a:cubicBezTo>
                          <a:pt x="2858707" y="404442"/>
                          <a:pt x="2874903" y="399100"/>
                          <a:pt x="2891481" y="395416"/>
                        </a:cubicBezTo>
                        <a:cubicBezTo>
                          <a:pt x="2911983" y="390860"/>
                          <a:pt x="2932670" y="387178"/>
                          <a:pt x="2953265" y="383059"/>
                        </a:cubicBezTo>
                        <a:lnTo>
                          <a:pt x="3410465" y="395416"/>
                        </a:lnTo>
                        <a:cubicBezTo>
                          <a:pt x="3488783" y="398213"/>
                          <a:pt x="3566875" y="407773"/>
                          <a:pt x="3645243" y="407773"/>
                        </a:cubicBezTo>
                        <a:cubicBezTo>
                          <a:pt x="3707164" y="407773"/>
                          <a:pt x="3768810" y="399535"/>
                          <a:pt x="3830594" y="395416"/>
                        </a:cubicBezTo>
                        <a:cubicBezTo>
                          <a:pt x="3847070" y="391297"/>
                          <a:pt x="3863692" y="387725"/>
                          <a:pt x="3880021" y="383059"/>
                        </a:cubicBezTo>
                        <a:cubicBezTo>
                          <a:pt x="3913381" y="373527"/>
                          <a:pt x="3930300" y="363175"/>
                          <a:pt x="3966519" y="358346"/>
                        </a:cubicBezTo>
                        <a:cubicBezTo>
                          <a:pt x="4011615" y="352333"/>
                          <a:pt x="4057135" y="350108"/>
                          <a:pt x="4102443" y="345989"/>
                        </a:cubicBezTo>
                        <a:lnTo>
                          <a:pt x="4856205" y="358346"/>
                        </a:lnTo>
                        <a:cubicBezTo>
                          <a:pt x="4897583" y="359512"/>
                          <a:pt x="4938446" y="368340"/>
                          <a:pt x="4979773" y="370702"/>
                        </a:cubicBezTo>
                        <a:cubicBezTo>
                          <a:pt x="5082661" y="376581"/>
                          <a:pt x="5185719" y="378940"/>
                          <a:pt x="5288692" y="383059"/>
                        </a:cubicBezTo>
                        <a:cubicBezTo>
                          <a:pt x="5346357" y="378940"/>
                          <a:pt x="5404514" y="379278"/>
                          <a:pt x="5461686" y="370702"/>
                        </a:cubicBezTo>
                        <a:cubicBezTo>
                          <a:pt x="5487448" y="366838"/>
                          <a:pt x="5510554" y="352307"/>
                          <a:pt x="5535827" y="345989"/>
                        </a:cubicBezTo>
                        <a:cubicBezTo>
                          <a:pt x="5552303" y="341870"/>
                          <a:pt x="5568442" y="336034"/>
                          <a:pt x="5585254" y="333632"/>
                        </a:cubicBezTo>
                        <a:cubicBezTo>
                          <a:pt x="5626232" y="327778"/>
                          <a:pt x="5667680" y="325846"/>
                          <a:pt x="5708821" y="321275"/>
                        </a:cubicBezTo>
                        <a:cubicBezTo>
                          <a:pt x="5741826" y="317608"/>
                          <a:pt x="5774650" y="312395"/>
                          <a:pt x="5807675" y="308919"/>
                        </a:cubicBezTo>
                        <a:cubicBezTo>
                          <a:pt x="6006145" y="288028"/>
                          <a:pt x="5878021" y="307492"/>
                          <a:pt x="6017740" y="284205"/>
                        </a:cubicBezTo>
                        <a:cubicBezTo>
                          <a:pt x="6100607" y="242773"/>
                          <a:pt x="6032471" y="272372"/>
                          <a:pt x="6116594" y="247135"/>
                        </a:cubicBezTo>
                        <a:cubicBezTo>
                          <a:pt x="6266990" y="202016"/>
                          <a:pt x="6126254" y="238540"/>
                          <a:pt x="6240162" y="210065"/>
                        </a:cubicBezTo>
                        <a:cubicBezTo>
                          <a:pt x="6252519" y="201827"/>
                          <a:pt x="6263661" y="191383"/>
                          <a:pt x="6277232" y="185351"/>
                        </a:cubicBezTo>
                        <a:cubicBezTo>
                          <a:pt x="6299548" y="175433"/>
                          <a:pt x="6370389" y="153810"/>
                          <a:pt x="6400800" y="148281"/>
                        </a:cubicBezTo>
                        <a:cubicBezTo>
                          <a:pt x="6429455" y="143071"/>
                          <a:pt x="6458642" y="141134"/>
                          <a:pt x="6487297" y="135924"/>
                        </a:cubicBezTo>
                        <a:cubicBezTo>
                          <a:pt x="6572036" y="120517"/>
                          <a:pt x="6503221" y="128854"/>
                          <a:pt x="6573794" y="111211"/>
                        </a:cubicBezTo>
                        <a:cubicBezTo>
                          <a:pt x="6594791" y="105962"/>
                          <a:pt x="6692825" y="87966"/>
                          <a:pt x="6709719" y="86497"/>
                        </a:cubicBezTo>
                        <a:cubicBezTo>
                          <a:pt x="6779598" y="80420"/>
                          <a:pt x="6849762" y="78259"/>
                          <a:pt x="6919784" y="74140"/>
                        </a:cubicBezTo>
                        <a:cubicBezTo>
                          <a:pt x="6952735" y="70021"/>
                          <a:pt x="6985504" y="63993"/>
                          <a:pt x="7018638" y="61784"/>
                        </a:cubicBezTo>
                        <a:cubicBezTo>
                          <a:pt x="7358047" y="39157"/>
                          <a:pt x="7190753" y="69374"/>
                          <a:pt x="7352270" y="37070"/>
                        </a:cubicBezTo>
                        <a:cubicBezTo>
                          <a:pt x="7381102" y="41189"/>
                          <a:pt x="7410208" y="43715"/>
                          <a:pt x="7438767" y="49427"/>
                        </a:cubicBezTo>
                        <a:cubicBezTo>
                          <a:pt x="7451539" y="51982"/>
                          <a:pt x="7462813" y="61784"/>
                          <a:pt x="7475838" y="61784"/>
                        </a:cubicBezTo>
                        <a:cubicBezTo>
                          <a:pt x="7500892" y="61784"/>
                          <a:pt x="7525176" y="52970"/>
                          <a:pt x="7549978" y="49427"/>
                        </a:cubicBezTo>
                        <a:cubicBezTo>
                          <a:pt x="7582852" y="44731"/>
                          <a:pt x="7616010" y="42120"/>
                          <a:pt x="7648832" y="37070"/>
                        </a:cubicBezTo>
                        <a:cubicBezTo>
                          <a:pt x="7669590" y="33876"/>
                          <a:pt x="7690353" y="30239"/>
                          <a:pt x="7710616" y="24713"/>
                        </a:cubicBezTo>
                        <a:cubicBezTo>
                          <a:pt x="7735749" y="17859"/>
                          <a:pt x="7784757" y="0"/>
                          <a:pt x="7784757" y="0"/>
                        </a:cubicBezTo>
                        <a:lnTo>
                          <a:pt x="7858897" y="24713"/>
                        </a:lnTo>
                        <a:cubicBezTo>
                          <a:pt x="7888279" y="34507"/>
                          <a:pt x="7914361" y="44255"/>
                          <a:pt x="7945394" y="49427"/>
                        </a:cubicBezTo>
                        <a:cubicBezTo>
                          <a:pt x="7968127" y="53216"/>
                          <a:pt x="8164992" y="81521"/>
                          <a:pt x="8217243" y="86497"/>
                        </a:cubicBezTo>
                        <a:cubicBezTo>
                          <a:pt x="8270705" y="91589"/>
                          <a:pt x="8324335" y="94735"/>
                          <a:pt x="8377881" y="98854"/>
                        </a:cubicBezTo>
                        <a:cubicBezTo>
                          <a:pt x="8452021" y="94735"/>
                          <a:pt x="8526382" y="93537"/>
                          <a:pt x="8600302" y="86497"/>
                        </a:cubicBezTo>
                        <a:cubicBezTo>
                          <a:pt x="8613269" y="85262"/>
                          <a:pt x="8624427" y="75578"/>
                          <a:pt x="8637373" y="74140"/>
                        </a:cubicBezTo>
                        <a:cubicBezTo>
                          <a:pt x="8698915" y="67302"/>
                          <a:pt x="8760940" y="65903"/>
                          <a:pt x="8822724" y="61784"/>
                        </a:cubicBezTo>
                        <a:lnTo>
                          <a:pt x="9131643" y="74140"/>
                        </a:lnTo>
                        <a:cubicBezTo>
                          <a:pt x="9290241" y="82487"/>
                          <a:pt x="9244977" y="70729"/>
                          <a:pt x="9329351" y="98854"/>
                        </a:cubicBezTo>
                        <a:cubicBezTo>
                          <a:pt x="9345827" y="115330"/>
                          <a:pt x="9369600" y="126865"/>
                          <a:pt x="9378778" y="148281"/>
                        </a:cubicBezTo>
                        <a:cubicBezTo>
                          <a:pt x="9395496" y="187291"/>
                          <a:pt x="9309973" y="217085"/>
                          <a:pt x="9304638" y="222421"/>
                        </a:cubicBezTo>
                        <a:cubicBezTo>
                          <a:pt x="9291613" y="235447"/>
                          <a:pt x="9337589" y="205946"/>
                          <a:pt x="9354065" y="197708"/>
                        </a:cubicBezTo>
                        <a:cubicBezTo>
                          <a:pt x="9358863" y="183313"/>
                          <a:pt x="9373168" y="129556"/>
                          <a:pt x="9391135" y="123567"/>
                        </a:cubicBezTo>
                        <a:cubicBezTo>
                          <a:pt x="9407246" y="118197"/>
                          <a:pt x="9424233" y="131258"/>
                          <a:pt x="9440562" y="135924"/>
                        </a:cubicBezTo>
                        <a:cubicBezTo>
                          <a:pt x="9486878" y="149157"/>
                          <a:pt x="9473947" y="150982"/>
                          <a:pt x="9527059" y="160638"/>
                        </a:cubicBezTo>
                        <a:cubicBezTo>
                          <a:pt x="9624840" y="178416"/>
                          <a:pt x="9690830" y="178146"/>
                          <a:pt x="9798908" y="185351"/>
                        </a:cubicBezTo>
                        <a:cubicBezTo>
                          <a:pt x="9873048" y="181232"/>
                          <a:pt x="9947074" y="172994"/>
                          <a:pt x="10021329" y="172994"/>
                        </a:cubicBezTo>
                        <a:cubicBezTo>
                          <a:pt x="10075033" y="172994"/>
                          <a:pt x="10128324" y="182797"/>
                          <a:pt x="10181967" y="185351"/>
                        </a:cubicBezTo>
                        <a:cubicBezTo>
                          <a:pt x="10301351" y="191036"/>
                          <a:pt x="10420864" y="193589"/>
                          <a:pt x="10540313" y="197708"/>
                        </a:cubicBezTo>
                        <a:cubicBezTo>
                          <a:pt x="10582767" y="206199"/>
                          <a:pt x="10610817" y="210791"/>
                          <a:pt x="10651524" y="222421"/>
                        </a:cubicBezTo>
                        <a:cubicBezTo>
                          <a:pt x="10664048" y="225999"/>
                          <a:pt x="10676070" y="231200"/>
                          <a:pt x="10688594" y="234778"/>
                        </a:cubicBezTo>
                        <a:cubicBezTo>
                          <a:pt x="10704923" y="239444"/>
                          <a:pt x="10721754" y="242255"/>
                          <a:pt x="10738021" y="247135"/>
                        </a:cubicBezTo>
                        <a:cubicBezTo>
                          <a:pt x="10762973" y="254620"/>
                          <a:pt x="10786889" y="265530"/>
                          <a:pt x="10812162" y="271848"/>
                        </a:cubicBezTo>
                        <a:cubicBezTo>
                          <a:pt x="10935322" y="302639"/>
                          <a:pt x="10877513" y="290978"/>
                          <a:pt x="10985157" y="308919"/>
                        </a:cubicBezTo>
                        <a:cubicBezTo>
                          <a:pt x="11071118" y="343303"/>
                          <a:pt x="11025908" y="326622"/>
                          <a:pt x="11121081" y="358346"/>
                        </a:cubicBezTo>
                        <a:cubicBezTo>
                          <a:pt x="11133438" y="362465"/>
                          <a:pt x="11145515" y="367543"/>
                          <a:pt x="11158151" y="370702"/>
                        </a:cubicBezTo>
                        <a:lnTo>
                          <a:pt x="11207578" y="383059"/>
                        </a:lnTo>
                        <a:cubicBezTo>
                          <a:pt x="11289956" y="378940"/>
                          <a:pt x="11372542" y="377847"/>
                          <a:pt x="11454713" y="370702"/>
                        </a:cubicBezTo>
                        <a:cubicBezTo>
                          <a:pt x="11574651" y="360273"/>
                          <a:pt x="11365261" y="337260"/>
                          <a:pt x="11565924" y="370702"/>
                        </a:cubicBezTo>
                        <a:cubicBezTo>
                          <a:pt x="11578281" y="366583"/>
                          <a:pt x="11589969" y="358346"/>
                          <a:pt x="11602994" y="358346"/>
                        </a:cubicBezTo>
                        <a:cubicBezTo>
                          <a:pt x="11616019" y="358346"/>
                          <a:pt x="11627350" y="367876"/>
                          <a:pt x="11640065" y="370702"/>
                        </a:cubicBezTo>
                        <a:cubicBezTo>
                          <a:pt x="11664523" y="376137"/>
                          <a:pt x="11689492" y="378940"/>
                          <a:pt x="11714205" y="383059"/>
                        </a:cubicBezTo>
                        <a:cubicBezTo>
                          <a:pt x="12113706" y="368791"/>
                          <a:pt x="11944791" y="370702"/>
                          <a:pt x="12220832" y="370702"/>
                        </a:cubicBezTo>
                        <a:lnTo>
                          <a:pt x="12183762" y="1433384"/>
                        </a:lnTo>
                        <a:lnTo>
                          <a:pt x="11998411" y="1371600"/>
                        </a:lnTo>
                        <a:lnTo>
                          <a:pt x="11961340" y="1359243"/>
                        </a:lnTo>
                        <a:cubicBezTo>
                          <a:pt x="11931953" y="1349447"/>
                          <a:pt x="11905882" y="1339703"/>
                          <a:pt x="11874843" y="1334530"/>
                        </a:cubicBezTo>
                        <a:cubicBezTo>
                          <a:pt x="11701299" y="1305607"/>
                          <a:pt x="11837784" y="1337622"/>
                          <a:pt x="11726562" y="1309816"/>
                        </a:cubicBezTo>
                        <a:cubicBezTo>
                          <a:pt x="11602994" y="1313935"/>
                          <a:pt x="11479315" y="1315500"/>
                          <a:pt x="11355859" y="1322173"/>
                        </a:cubicBezTo>
                        <a:cubicBezTo>
                          <a:pt x="11326776" y="1323745"/>
                          <a:pt x="11296404" y="1323713"/>
                          <a:pt x="11269362" y="1334530"/>
                        </a:cubicBezTo>
                        <a:cubicBezTo>
                          <a:pt x="11253137" y="1341020"/>
                          <a:pt x="11246832" y="1361907"/>
                          <a:pt x="11232292" y="1371600"/>
                        </a:cubicBezTo>
                        <a:cubicBezTo>
                          <a:pt x="11221454" y="1378825"/>
                          <a:pt x="11207578" y="1379838"/>
                          <a:pt x="11195221" y="1383957"/>
                        </a:cubicBezTo>
                        <a:cubicBezTo>
                          <a:pt x="11160138" y="1376940"/>
                          <a:pt x="11077596" y="1359243"/>
                          <a:pt x="11046940" y="1359243"/>
                        </a:cubicBezTo>
                        <a:cubicBezTo>
                          <a:pt x="10972685" y="1359243"/>
                          <a:pt x="10898659" y="1367481"/>
                          <a:pt x="10824519" y="1371600"/>
                        </a:cubicBezTo>
                        <a:cubicBezTo>
                          <a:pt x="10799805" y="1375719"/>
                          <a:pt x="10774876" y="1378707"/>
                          <a:pt x="10750378" y="1383957"/>
                        </a:cubicBezTo>
                        <a:cubicBezTo>
                          <a:pt x="10717167" y="1391074"/>
                          <a:pt x="10685350" y="1405595"/>
                          <a:pt x="10651524" y="1408670"/>
                        </a:cubicBezTo>
                        <a:lnTo>
                          <a:pt x="10379675" y="1433384"/>
                        </a:lnTo>
                        <a:cubicBezTo>
                          <a:pt x="10346724" y="1441622"/>
                          <a:pt x="10314127" y="1451436"/>
                          <a:pt x="10280821" y="1458097"/>
                        </a:cubicBezTo>
                        <a:cubicBezTo>
                          <a:pt x="10260227" y="1462216"/>
                          <a:pt x="10239300" y="1464928"/>
                          <a:pt x="10219038" y="1470454"/>
                        </a:cubicBezTo>
                        <a:cubicBezTo>
                          <a:pt x="10193905" y="1477308"/>
                          <a:pt x="10169611" y="1486929"/>
                          <a:pt x="10144897" y="1495167"/>
                        </a:cubicBezTo>
                        <a:lnTo>
                          <a:pt x="10070757" y="1519881"/>
                        </a:lnTo>
                        <a:cubicBezTo>
                          <a:pt x="10038992" y="1530469"/>
                          <a:pt x="10018398" y="1538387"/>
                          <a:pt x="9984259" y="1544594"/>
                        </a:cubicBezTo>
                        <a:cubicBezTo>
                          <a:pt x="9955604" y="1549804"/>
                          <a:pt x="9926871" y="1555981"/>
                          <a:pt x="9897762" y="1556951"/>
                        </a:cubicBezTo>
                        <a:cubicBezTo>
                          <a:pt x="9679542" y="1564225"/>
                          <a:pt x="9461157" y="1565189"/>
                          <a:pt x="9242854" y="1569308"/>
                        </a:cubicBezTo>
                        <a:cubicBezTo>
                          <a:pt x="9177227" y="1575871"/>
                          <a:pt x="8961368" y="1596430"/>
                          <a:pt x="8921578" y="1606378"/>
                        </a:cubicBezTo>
                        <a:cubicBezTo>
                          <a:pt x="8905102" y="1610497"/>
                          <a:pt x="8888729" y="1615051"/>
                          <a:pt x="8872151" y="1618735"/>
                        </a:cubicBezTo>
                        <a:cubicBezTo>
                          <a:pt x="8851649" y="1623291"/>
                          <a:pt x="8830629" y="1625566"/>
                          <a:pt x="8810367" y="1631092"/>
                        </a:cubicBezTo>
                        <a:cubicBezTo>
                          <a:pt x="8707227" y="1659221"/>
                          <a:pt x="8767676" y="1645858"/>
                          <a:pt x="8686800" y="1680519"/>
                        </a:cubicBezTo>
                        <a:cubicBezTo>
                          <a:pt x="8649408" y="1696544"/>
                          <a:pt x="8579178" y="1708154"/>
                          <a:pt x="8550875" y="1717589"/>
                        </a:cubicBezTo>
                        <a:cubicBezTo>
                          <a:pt x="8538518" y="1721708"/>
                          <a:pt x="8525455" y="1724121"/>
                          <a:pt x="8513805" y="1729946"/>
                        </a:cubicBezTo>
                        <a:cubicBezTo>
                          <a:pt x="8500522" y="1736587"/>
                          <a:pt x="8490385" y="1748809"/>
                          <a:pt x="8476735" y="1754659"/>
                        </a:cubicBezTo>
                        <a:cubicBezTo>
                          <a:pt x="8461125" y="1761349"/>
                          <a:pt x="8443914" y="1763458"/>
                          <a:pt x="8427308" y="1767016"/>
                        </a:cubicBezTo>
                        <a:cubicBezTo>
                          <a:pt x="8386235" y="1775817"/>
                          <a:pt x="8343590" y="1778447"/>
                          <a:pt x="8303740" y="1791730"/>
                        </a:cubicBezTo>
                        <a:cubicBezTo>
                          <a:pt x="8239039" y="1813296"/>
                          <a:pt x="8279564" y="1802244"/>
                          <a:pt x="8180173" y="1816443"/>
                        </a:cubicBezTo>
                        <a:cubicBezTo>
                          <a:pt x="8125095" y="1834802"/>
                          <a:pt x="8100144" y="1846526"/>
                          <a:pt x="8044248" y="1853513"/>
                        </a:cubicBezTo>
                        <a:cubicBezTo>
                          <a:pt x="7999104" y="1859156"/>
                          <a:pt x="7953632" y="1861751"/>
                          <a:pt x="7908324" y="1865870"/>
                        </a:cubicBezTo>
                        <a:lnTo>
                          <a:pt x="7463481" y="1853513"/>
                        </a:lnTo>
                        <a:cubicBezTo>
                          <a:pt x="7422125" y="1851715"/>
                          <a:pt x="7381210" y="1844005"/>
                          <a:pt x="7339913" y="1841157"/>
                        </a:cubicBezTo>
                        <a:cubicBezTo>
                          <a:pt x="7261731" y="1835765"/>
                          <a:pt x="7183394" y="1832919"/>
                          <a:pt x="7105135" y="1828800"/>
                        </a:cubicBezTo>
                        <a:cubicBezTo>
                          <a:pt x="7005601" y="1817740"/>
                          <a:pt x="6999126" y="1818193"/>
                          <a:pt x="6907427" y="1804086"/>
                        </a:cubicBezTo>
                        <a:cubicBezTo>
                          <a:pt x="6823931" y="1791241"/>
                          <a:pt x="6804074" y="1785887"/>
                          <a:pt x="6709719" y="1767016"/>
                        </a:cubicBezTo>
                        <a:cubicBezTo>
                          <a:pt x="6692941" y="1763660"/>
                          <a:pt x="6618453" y="1749781"/>
                          <a:pt x="6598508" y="1742302"/>
                        </a:cubicBezTo>
                        <a:cubicBezTo>
                          <a:pt x="6581261" y="1735834"/>
                          <a:pt x="6566012" y="1724845"/>
                          <a:pt x="6549081" y="1717589"/>
                        </a:cubicBezTo>
                        <a:cubicBezTo>
                          <a:pt x="6537109" y="1712458"/>
                          <a:pt x="6524368" y="1709351"/>
                          <a:pt x="6512011" y="1705232"/>
                        </a:cubicBezTo>
                        <a:cubicBezTo>
                          <a:pt x="6403699" y="1596923"/>
                          <a:pt x="6541099" y="1729473"/>
                          <a:pt x="6437870" y="1643448"/>
                        </a:cubicBezTo>
                        <a:cubicBezTo>
                          <a:pt x="6424445" y="1632261"/>
                          <a:pt x="6414068" y="1617751"/>
                          <a:pt x="6400800" y="1606378"/>
                        </a:cubicBezTo>
                        <a:cubicBezTo>
                          <a:pt x="6372750" y="1582335"/>
                          <a:pt x="6303408" y="1536241"/>
                          <a:pt x="6277232" y="1519881"/>
                        </a:cubicBezTo>
                        <a:cubicBezTo>
                          <a:pt x="6236499" y="1494423"/>
                          <a:pt x="6198264" y="1463579"/>
                          <a:pt x="6153665" y="1445740"/>
                        </a:cubicBezTo>
                        <a:cubicBezTo>
                          <a:pt x="6133070" y="1437502"/>
                          <a:pt x="6111720" y="1430947"/>
                          <a:pt x="6091881" y="1421027"/>
                        </a:cubicBezTo>
                        <a:cubicBezTo>
                          <a:pt x="6078598" y="1414385"/>
                          <a:pt x="6068382" y="1402345"/>
                          <a:pt x="6054811" y="1396313"/>
                        </a:cubicBezTo>
                        <a:cubicBezTo>
                          <a:pt x="6031006" y="1385733"/>
                          <a:pt x="6005384" y="1379838"/>
                          <a:pt x="5980670" y="1371600"/>
                        </a:cubicBezTo>
                        <a:cubicBezTo>
                          <a:pt x="5923670" y="1352600"/>
                          <a:pt x="5956380" y="1361799"/>
                          <a:pt x="5881816" y="1346886"/>
                        </a:cubicBezTo>
                        <a:cubicBezTo>
                          <a:pt x="5795319" y="1351005"/>
                          <a:pt x="5708919" y="1359243"/>
                          <a:pt x="5622324" y="1359243"/>
                        </a:cubicBezTo>
                        <a:cubicBezTo>
                          <a:pt x="5601321" y="1359243"/>
                          <a:pt x="5581543" y="1346886"/>
                          <a:pt x="5560540" y="1346886"/>
                        </a:cubicBezTo>
                        <a:cubicBezTo>
                          <a:pt x="5543557" y="1346886"/>
                          <a:pt x="5527947" y="1356998"/>
                          <a:pt x="5511113" y="1359243"/>
                        </a:cubicBezTo>
                        <a:cubicBezTo>
                          <a:pt x="5466017" y="1365256"/>
                          <a:pt x="5420601" y="1368848"/>
                          <a:pt x="5375189" y="1371600"/>
                        </a:cubicBezTo>
                        <a:cubicBezTo>
                          <a:pt x="5284645" y="1377088"/>
                          <a:pt x="5193956" y="1379838"/>
                          <a:pt x="5103340" y="1383957"/>
                        </a:cubicBezTo>
                        <a:cubicBezTo>
                          <a:pt x="5028483" y="1394650"/>
                          <a:pt x="4942431" y="1408670"/>
                          <a:pt x="4868562" y="1408670"/>
                        </a:cubicBezTo>
                        <a:cubicBezTo>
                          <a:pt x="4777852" y="1408670"/>
                          <a:pt x="4687329" y="1400432"/>
                          <a:pt x="4596713" y="1396313"/>
                        </a:cubicBezTo>
                        <a:cubicBezTo>
                          <a:pt x="4376619" y="1359633"/>
                          <a:pt x="4738582" y="1416828"/>
                          <a:pt x="4226011" y="1371600"/>
                        </a:cubicBezTo>
                        <a:cubicBezTo>
                          <a:pt x="4184169" y="1367908"/>
                          <a:pt x="4143632" y="1355124"/>
                          <a:pt x="4102443" y="1346886"/>
                        </a:cubicBezTo>
                        <a:lnTo>
                          <a:pt x="4040659" y="1334530"/>
                        </a:lnTo>
                        <a:cubicBezTo>
                          <a:pt x="4020064" y="1342768"/>
                          <a:pt x="4000625" y="1363593"/>
                          <a:pt x="3978875" y="1359243"/>
                        </a:cubicBezTo>
                        <a:cubicBezTo>
                          <a:pt x="3937686" y="1351005"/>
                          <a:pt x="3895157" y="1347813"/>
                          <a:pt x="3855308" y="1334530"/>
                        </a:cubicBezTo>
                        <a:cubicBezTo>
                          <a:pt x="3842951" y="1330411"/>
                          <a:pt x="3830874" y="1325332"/>
                          <a:pt x="3818238" y="1322173"/>
                        </a:cubicBezTo>
                        <a:cubicBezTo>
                          <a:pt x="3797863" y="1317079"/>
                          <a:pt x="3776990" y="1314217"/>
                          <a:pt x="3756454" y="1309816"/>
                        </a:cubicBezTo>
                        <a:cubicBezTo>
                          <a:pt x="3598180" y="1275900"/>
                          <a:pt x="3697615" y="1293830"/>
                          <a:pt x="3571102" y="1272746"/>
                        </a:cubicBezTo>
                        <a:cubicBezTo>
                          <a:pt x="3558745" y="1268627"/>
                          <a:pt x="3546804" y="1262943"/>
                          <a:pt x="3534032" y="1260389"/>
                        </a:cubicBezTo>
                        <a:cubicBezTo>
                          <a:pt x="3461630" y="1245908"/>
                          <a:pt x="3335008" y="1238094"/>
                          <a:pt x="3274540" y="1235675"/>
                        </a:cubicBezTo>
                        <a:cubicBezTo>
                          <a:pt x="3126320" y="1229746"/>
                          <a:pt x="2977978" y="1227438"/>
                          <a:pt x="2829697" y="1223319"/>
                        </a:cubicBezTo>
                        <a:cubicBezTo>
                          <a:pt x="2476663" y="1196162"/>
                          <a:pt x="2885701" y="1225349"/>
                          <a:pt x="2310713" y="1198605"/>
                        </a:cubicBezTo>
                        <a:cubicBezTo>
                          <a:pt x="2252964" y="1195919"/>
                          <a:pt x="2195384" y="1190367"/>
                          <a:pt x="2137719" y="1186248"/>
                        </a:cubicBezTo>
                        <a:cubicBezTo>
                          <a:pt x="2113005" y="1182129"/>
                          <a:pt x="2088036" y="1179327"/>
                          <a:pt x="2063578" y="1173892"/>
                        </a:cubicBezTo>
                        <a:cubicBezTo>
                          <a:pt x="2050863" y="1171067"/>
                          <a:pt x="2039533" y="1161535"/>
                          <a:pt x="2026508" y="1161535"/>
                        </a:cubicBezTo>
                        <a:cubicBezTo>
                          <a:pt x="1989210" y="1161535"/>
                          <a:pt x="1952442" y="1170515"/>
                          <a:pt x="1915297" y="1173892"/>
                        </a:cubicBezTo>
                        <a:cubicBezTo>
                          <a:pt x="1861813" y="1178754"/>
                          <a:pt x="1808205" y="1182129"/>
                          <a:pt x="1754659" y="1186248"/>
                        </a:cubicBezTo>
                        <a:cubicBezTo>
                          <a:pt x="1677765" y="1199064"/>
                          <a:pt x="1665615" y="1202125"/>
                          <a:pt x="1581665" y="1210962"/>
                        </a:cubicBezTo>
                        <a:cubicBezTo>
                          <a:pt x="1289700" y="1241696"/>
                          <a:pt x="1580641" y="1206457"/>
                          <a:pt x="1346886" y="1235675"/>
                        </a:cubicBezTo>
                        <a:cubicBezTo>
                          <a:pt x="1330410" y="1239794"/>
                          <a:pt x="1313725" y="1243152"/>
                          <a:pt x="1297459" y="1248032"/>
                        </a:cubicBezTo>
                        <a:cubicBezTo>
                          <a:pt x="1272507" y="1255518"/>
                          <a:pt x="1249107" y="1269062"/>
                          <a:pt x="1223319" y="1272746"/>
                        </a:cubicBezTo>
                        <a:lnTo>
                          <a:pt x="1136821" y="1285102"/>
                        </a:lnTo>
                        <a:cubicBezTo>
                          <a:pt x="1124464" y="1289221"/>
                          <a:pt x="1112387" y="1294300"/>
                          <a:pt x="1099751" y="1297459"/>
                        </a:cubicBezTo>
                        <a:cubicBezTo>
                          <a:pt x="1021324" y="1317066"/>
                          <a:pt x="1031395" y="1303770"/>
                          <a:pt x="939113" y="1334530"/>
                        </a:cubicBezTo>
                        <a:cubicBezTo>
                          <a:pt x="914400" y="1342768"/>
                          <a:pt x="886648" y="1344793"/>
                          <a:pt x="864973" y="1359243"/>
                        </a:cubicBezTo>
                        <a:cubicBezTo>
                          <a:pt x="852616" y="1367481"/>
                          <a:pt x="840797" y="1376589"/>
                          <a:pt x="827902" y="1383957"/>
                        </a:cubicBezTo>
                        <a:cubicBezTo>
                          <a:pt x="782396" y="1409960"/>
                          <a:pt x="744642" y="1417790"/>
                          <a:pt x="704335" y="1458097"/>
                        </a:cubicBezTo>
                        <a:cubicBezTo>
                          <a:pt x="658055" y="1504377"/>
                          <a:pt x="683843" y="1489641"/>
                          <a:pt x="630194" y="1507524"/>
                        </a:cubicBezTo>
                        <a:cubicBezTo>
                          <a:pt x="537127" y="1569570"/>
                          <a:pt x="655407" y="1496718"/>
                          <a:pt x="543697" y="1544594"/>
                        </a:cubicBezTo>
                        <a:cubicBezTo>
                          <a:pt x="530047" y="1550444"/>
                          <a:pt x="520198" y="1563276"/>
                          <a:pt x="506627" y="1569308"/>
                        </a:cubicBezTo>
                        <a:cubicBezTo>
                          <a:pt x="482822" y="1579888"/>
                          <a:pt x="457200" y="1585783"/>
                          <a:pt x="432486" y="1594021"/>
                        </a:cubicBezTo>
                        <a:lnTo>
                          <a:pt x="395416" y="1606378"/>
                        </a:lnTo>
                        <a:cubicBezTo>
                          <a:pt x="383059" y="1610497"/>
                          <a:pt x="369184" y="1611510"/>
                          <a:pt x="358346" y="1618735"/>
                        </a:cubicBezTo>
                        <a:cubicBezTo>
                          <a:pt x="252091" y="1689569"/>
                          <a:pt x="386537" y="1604638"/>
                          <a:pt x="284205" y="1655805"/>
                        </a:cubicBezTo>
                        <a:cubicBezTo>
                          <a:pt x="188398" y="1703710"/>
                          <a:pt x="303234" y="1661820"/>
                          <a:pt x="210065" y="1692875"/>
                        </a:cubicBezTo>
                        <a:cubicBezTo>
                          <a:pt x="177114" y="1714843"/>
                          <a:pt x="161539" y="1721725"/>
                          <a:pt x="135924" y="1754659"/>
                        </a:cubicBezTo>
                        <a:cubicBezTo>
                          <a:pt x="117689" y="1778104"/>
                          <a:pt x="107500" y="1807797"/>
                          <a:pt x="86497" y="1828800"/>
                        </a:cubicBezTo>
                        <a:cubicBezTo>
                          <a:pt x="38926" y="1876371"/>
                          <a:pt x="59121" y="1851330"/>
                          <a:pt x="24713" y="1902940"/>
                        </a:cubicBezTo>
                        <a:cubicBezTo>
                          <a:pt x="8673" y="1951063"/>
                          <a:pt x="21567" y="1930801"/>
                          <a:pt x="0" y="1940011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50000">
                        <a:schemeClr val="accent6">
                          <a:shade val="67500"/>
                          <a:satMod val="115000"/>
                        </a:schemeClr>
                      </a:gs>
                      <a:gs pos="100000">
                        <a:schemeClr val="accent6">
                          <a:shade val="100000"/>
                          <a:satMod val="115000"/>
                        </a:schemeClr>
                      </a:gs>
                    </a:gsLst>
                    <a:lin ang="54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100" dirty="0"/>
                  </a:p>
                </p:txBody>
              </p:sp>
              <p:sp>
                <p:nvSpPr>
                  <p:cNvPr id="8" name="Freeform 7">
                    <a:extLst>
                      <a:ext uri="{FF2B5EF4-FFF2-40B4-BE49-F238E27FC236}">
                        <a16:creationId xmlns:a16="http://schemas.microsoft.com/office/drawing/2014/main" id="{D46C6664-E08E-613F-CE88-9413546F2A71}"/>
                      </a:ext>
                    </a:extLst>
                  </p:cNvPr>
                  <p:cNvSpPr/>
                  <p:nvPr/>
                </p:nvSpPr>
                <p:spPr>
                  <a:xfrm>
                    <a:off x="-84437" y="2611747"/>
                    <a:ext cx="3867665" cy="631006"/>
                  </a:xfrm>
                  <a:custGeom>
                    <a:avLst/>
                    <a:gdLst>
                      <a:gd name="connsiteX0" fmla="*/ 49427 w 3867665"/>
                      <a:gd name="connsiteY0" fmla="*/ 371514 h 631006"/>
                      <a:gd name="connsiteX1" fmla="*/ 49427 w 3867665"/>
                      <a:gd name="connsiteY1" fmla="*/ 371514 h 631006"/>
                      <a:gd name="connsiteX2" fmla="*/ 197708 w 3867665"/>
                      <a:gd name="connsiteY2" fmla="*/ 272660 h 631006"/>
                      <a:gd name="connsiteX3" fmla="*/ 234779 w 3867665"/>
                      <a:gd name="connsiteY3" fmla="*/ 235590 h 631006"/>
                      <a:gd name="connsiteX4" fmla="*/ 271849 w 3867665"/>
                      <a:gd name="connsiteY4" fmla="*/ 223233 h 631006"/>
                      <a:gd name="connsiteX5" fmla="*/ 308919 w 3867665"/>
                      <a:gd name="connsiteY5" fmla="*/ 198520 h 631006"/>
                      <a:gd name="connsiteX6" fmla="*/ 345989 w 3867665"/>
                      <a:gd name="connsiteY6" fmla="*/ 186163 h 631006"/>
                      <a:gd name="connsiteX7" fmla="*/ 383060 w 3867665"/>
                      <a:gd name="connsiteY7" fmla="*/ 161449 h 631006"/>
                      <a:gd name="connsiteX8" fmla="*/ 444843 w 3867665"/>
                      <a:gd name="connsiteY8" fmla="*/ 149092 h 631006"/>
                      <a:gd name="connsiteX9" fmla="*/ 556054 w 3867665"/>
                      <a:gd name="connsiteY9" fmla="*/ 124379 h 631006"/>
                      <a:gd name="connsiteX10" fmla="*/ 704335 w 3867665"/>
                      <a:gd name="connsiteY10" fmla="*/ 112022 h 631006"/>
                      <a:gd name="connsiteX11" fmla="*/ 766119 w 3867665"/>
                      <a:gd name="connsiteY11" fmla="*/ 99665 h 631006"/>
                      <a:gd name="connsiteX12" fmla="*/ 877330 w 3867665"/>
                      <a:gd name="connsiteY12" fmla="*/ 37882 h 631006"/>
                      <a:gd name="connsiteX13" fmla="*/ 1037968 w 3867665"/>
                      <a:gd name="connsiteY13" fmla="*/ 25525 h 631006"/>
                      <a:gd name="connsiteX14" fmla="*/ 1272746 w 3867665"/>
                      <a:gd name="connsiteY14" fmla="*/ 811 h 631006"/>
                      <a:gd name="connsiteX15" fmla="*/ 1383957 w 3867665"/>
                      <a:gd name="connsiteY15" fmla="*/ 13168 h 631006"/>
                      <a:gd name="connsiteX16" fmla="*/ 1470454 w 3867665"/>
                      <a:gd name="connsiteY16" fmla="*/ 13168 h 631006"/>
                      <a:gd name="connsiteX17" fmla="*/ 1668162 w 3867665"/>
                      <a:gd name="connsiteY17" fmla="*/ 811 h 631006"/>
                      <a:gd name="connsiteX18" fmla="*/ 2038865 w 3867665"/>
                      <a:gd name="connsiteY18" fmla="*/ 13168 h 631006"/>
                      <a:gd name="connsiteX19" fmla="*/ 2545492 w 3867665"/>
                      <a:gd name="connsiteY19" fmla="*/ 25525 h 631006"/>
                      <a:gd name="connsiteX20" fmla="*/ 2681416 w 3867665"/>
                      <a:gd name="connsiteY20" fmla="*/ 37882 h 631006"/>
                      <a:gd name="connsiteX21" fmla="*/ 3027406 w 3867665"/>
                      <a:gd name="connsiteY21" fmla="*/ 62595 h 631006"/>
                      <a:gd name="connsiteX22" fmla="*/ 3163330 w 3867665"/>
                      <a:gd name="connsiteY22" fmla="*/ 74952 h 631006"/>
                      <a:gd name="connsiteX23" fmla="*/ 3274541 w 3867665"/>
                      <a:gd name="connsiteY23" fmla="*/ 99665 h 631006"/>
                      <a:gd name="connsiteX24" fmla="*/ 3521676 w 3867665"/>
                      <a:gd name="connsiteY24" fmla="*/ 124379 h 631006"/>
                      <a:gd name="connsiteX25" fmla="*/ 3657600 w 3867665"/>
                      <a:gd name="connsiteY25" fmla="*/ 149092 h 631006"/>
                      <a:gd name="connsiteX26" fmla="*/ 3793525 w 3867665"/>
                      <a:gd name="connsiteY26" fmla="*/ 173806 h 631006"/>
                      <a:gd name="connsiteX27" fmla="*/ 3830595 w 3867665"/>
                      <a:gd name="connsiteY27" fmla="*/ 186163 h 631006"/>
                      <a:gd name="connsiteX28" fmla="*/ 3867665 w 3867665"/>
                      <a:gd name="connsiteY28" fmla="*/ 210876 h 631006"/>
                      <a:gd name="connsiteX29" fmla="*/ 3694671 w 3867665"/>
                      <a:gd name="connsiteY29" fmla="*/ 235590 h 631006"/>
                      <a:gd name="connsiteX30" fmla="*/ 3175687 w 3867665"/>
                      <a:gd name="connsiteY30" fmla="*/ 260303 h 631006"/>
                      <a:gd name="connsiteX31" fmla="*/ 3052119 w 3867665"/>
                      <a:gd name="connsiteY31" fmla="*/ 297374 h 631006"/>
                      <a:gd name="connsiteX32" fmla="*/ 3015049 w 3867665"/>
                      <a:gd name="connsiteY32" fmla="*/ 309730 h 631006"/>
                      <a:gd name="connsiteX33" fmla="*/ 2718487 w 3867665"/>
                      <a:gd name="connsiteY33" fmla="*/ 309730 h 631006"/>
                      <a:gd name="connsiteX34" fmla="*/ 2446638 w 3867665"/>
                      <a:gd name="connsiteY34" fmla="*/ 297374 h 631006"/>
                      <a:gd name="connsiteX35" fmla="*/ 1890584 w 3867665"/>
                      <a:gd name="connsiteY35" fmla="*/ 260303 h 631006"/>
                      <a:gd name="connsiteX36" fmla="*/ 1680519 w 3867665"/>
                      <a:gd name="connsiteY36" fmla="*/ 272660 h 631006"/>
                      <a:gd name="connsiteX37" fmla="*/ 1594022 w 3867665"/>
                      <a:gd name="connsiteY37" fmla="*/ 297374 h 631006"/>
                      <a:gd name="connsiteX38" fmla="*/ 1458098 w 3867665"/>
                      <a:gd name="connsiteY38" fmla="*/ 322087 h 631006"/>
                      <a:gd name="connsiteX39" fmla="*/ 1248033 w 3867665"/>
                      <a:gd name="connsiteY39" fmla="*/ 334444 h 631006"/>
                      <a:gd name="connsiteX40" fmla="*/ 1124465 w 3867665"/>
                      <a:gd name="connsiteY40" fmla="*/ 346801 h 631006"/>
                      <a:gd name="connsiteX41" fmla="*/ 976184 w 3867665"/>
                      <a:gd name="connsiteY41" fmla="*/ 334444 h 631006"/>
                      <a:gd name="connsiteX42" fmla="*/ 815546 w 3867665"/>
                      <a:gd name="connsiteY42" fmla="*/ 359157 h 631006"/>
                      <a:gd name="connsiteX43" fmla="*/ 704335 w 3867665"/>
                      <a:gd name="connsiteY43" fmla="*/ 420941 h 631006"/>
                      <a:gd name="connsiteX44" fmla="*/ 667265 w 3867665"/>
                      <a:gd name="connsiteY44" fmla="*/ 445655 h 631006"/>
                      <a:gd name="connsiteX45" fmla="*/ 593125 w 3867665"/>
                      <a:gd name="connsiteY45" fmla="*/ 470368 h 631006"/>
                      <a:gd name="connsiteX46" fmla="*/ 556054 w 3867665"/>
                      <a:gd name="connsiteY46" fmla="*/ 495082 h 631006"/>
                      <a:gd name="connsiteX47" fmla="*/ 506627 w 3867665"/>
                      <a:gd name="connsiteY47" fmla="*/ 507438 h 631006"/>
                      <a:gd name="connsiteX48" fmla="*/ 432487 w 3867665"/>
                      <a:gd name="connsiteY48" fmla="*/ 532152 h 631006"/>
                      <a:gd name="connsiteX49" fmla="*/ 395416 w 3867665"/>
                      <a:gd name="connsiteY49" fmla="*/ 544509 h 631006"/>
                      <a:gd name="connsiteX50" fmla="*/ 321276 w 3867665"/>
                      <a:gd name="connsiteY50" fmla="*/ 556865 h 631006"/>
                      <a:gd name="connsiteX51" fmla="*/ 185352 w 3867665"/>
                      <a:gd name="connsiteY51" fmla="*/ 593936 h 631006"/>
                      <a:gd name="connsiteX52" fmla="*/ 111211 w 3867665"/>
                      <a:gd name="connsiteY52" fmla="*/ 606292 h 631006"/>
                      <a:gd name="connsiteX53" fmla="*/ 24714 w 3867665"/>
                      <a:gd name="connsiteY53" fmla="*/ 631006 h 631006"/>
                      <a:gd name="connsiteX54" fmla="*/ 0 w 3867665"/>
                      <a:gd name="connsiteY54" fmla="*/ 544509 h 631006"/>
                      <a:gd name="connsiteX55" fmla="*/ 12357 w 3867665"/>
                      <a:gd name="connsiteY55" fmla="*/ 396228 h 631006"/>
                      <a:gd name="connsiteX56" fmla="*/ 49427 w 3867665"/>
                      <a:gd name="connsiteY56" fmla="*/ 371514 h 6310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</a:cxnLst>
                    <a:rect l="l" t="t" r="r" b="b"/>
                    <a:pathLst>
                      <a:path w="3867665" h="631006">
                        <a:moveTo>
                          <a:pt x="49427" y="371514"/>
                        </a:moveTo>
                        <a:lnTo>
                          <a:pt x="49427" y="371514"/>
                        </a:lnTo>
                        <a:cubicBezTo>
                          <a:pt x="95632" y="342636"/>
                          <a:pt x="154354" y="309820"/>
                          <a:pt x="197708" y="272660"/>
                        </a:cubicBezTo>
                        <a:cubicBezTo>
                          <a:pt x="210976" y="261287"/>
                          <a:pt x="220239" y="245283"/>
                          <a:pt x="234779" y="235590"/>
                        </a:cubicBezTo>
                        <a:cubicBezTo>
                          <a:pt x="245617" y="228365"/>
                          <a:pt x="260199" y="229058"/>
                          <a:pt x="271849" y="223233"/>
                        </a:cubicBezTo>
                        <a:cubicBezTo>
                          <a:pt x="285132" y="216592"/>
                          <a:pt x="295636" y="205161"/>
                          <a:pt x="308919" y="198520"/>
                        </a:cubicBezTo>
                        <a:cubicBezTo>
                          <a:pt x="320569" y="192695"/>
                          <a:pt x="334339" y="191988"/>
                          <a:pt x="345989" y="186163"/>
                        </a:cubicBezTo>
                        <a:cubicBezTo>
                          <a:pt x="359272" y="179521"/>
                          <a:pt x="369154" y="166664"/>
                          <a:pt x="383060" y="161449"/>
                        </a:cubicBezTo>
                        <a:cubicBezTo>
                          <a:pt x="402725" y="154075"/>
                          <a:pt x="424341" y="153648"/>
                          <a:pt x="444843" y="149092"/>
                        </a:cubicBezTo>
                        <a:cubicBezTo>
                          <a:pt x="483225" y="140563"/>
                          <a:pt x="516475" y="129035"/>
                          <a:pt x="556054" y="124379"/>
                        </a:cubicBezTo>
                        <a:cubicBezTo>
                          <a:pt x="605313" y="118584"/>
                          <a:pt x="654908" y="116141"/>
                          <a:pt x="704335" y="112022"/>
                        </a:cubicBezTo>
                        <a:cubicBezTo>
                          <a:pt x="724930" y="107903"/>
                          <a:pt x="746999" y="108356"/>
                          <a:pt x="766119" y="99665"/>
                        </a:cubicBezTo>
                        <a:cubicBezTo>
                          <a:pt x="811739" y="78929"/>
                          <a:pt x="829341" y="43880"/>
                          <a:pt x="877330" y="37882"/>
                        </a:cubicBezTo>
                        <a:cubicBezTo>
                          <a:pt x="930619" y="31221"/>
                          <a:pt x="984422" y="29644"/>
                          <a:pt x="1037968" y="25525"/>
                        </a:cubicBezTo>
                        <a:cubicBezTo>
                          <a:pt x="1125115" y="11000"/>
                          <a:pt x="1172797" y="811"/>
                          <a:pt x="1272746" y="811"/>
                        </a:cubicBezTo>
                        <a:cubicBezTo>
                          <a:pt x="1310044" y="811"/>
                          <a:pt x="1346887" y="9049"/>
                          <a:pt x="1383957" y="13168"/>
                        </a:cubicBezTo>
                        <a:cubicBezTo>
                          <a:pt x="1472838" y="-16460"/>
                          <a:pt x="1361844" y="13168"/>
                          <a:pt x="1470454" y="13168"/>
                        </a:cubicBezTo>
                        <a:cubicBezTo>
                          <a:pt x="1536485" y="13168"/>
                          <a:pt x="1602259" y="4930"/>
                          <a:pt x="1668162" y="811"/>
                        </a:cubicBezTo>
                        <a:lnTo>
                          <a:pt x="2038865" y="13168"/>
                        </a:lnTo>
                        <a:lnTo>
                          <a:pt x="2545492" y="25525"/>
                        </a:lnTo>
                        <a:cubicBezTo>
                          <a:pt x="2590953" y="27274"/>
                          <a:pt x="2636078" y="34104"/>
                          <a:pt x="2681416" y="37882"/>
                        </a:cubicBezTo>
                        <a:cubicBezTo>
                          <a:pt x="3012941" y="65509"/>
                          <a:pt x="2662620" y="34534"/>
                          <a:pt x="3027406" y="62595"/>
                        </a:cubicBezTo>
                        <a:cubicBezTo>
                          <a:pt x="3072767" y="66084"/>
                          <a:pt x="3118022" y="70833"/>
                          <a:pt x="3163330" y="74952"/>
                        </a:cubicBezTo>
                        <a:cubicBezTo>
                          <a:pt x="3218518" y="93349"/>
                          <a:pt x="3198421" y="88791"/>
                          <a:pt x="3274541" y="99665"/>
                        </a:cubicBezTo>
                        <a:cubicBezTo>
                          <a:pt x="3378200" y="114473"/>
                          <a:pt x="3406632" y="114792"/>
                          <a:pt x="3521676" y="124379"/>
                        </a:cubicBezTo>
                        <a:cubicBezTo>
                          <a:pt x="3585952" y="137234"/>
                          <a:pt x="3589077" y="138550"/>
                          <a:pt x="3657600" y="149092"/>
                        </a:cubicBezTo>
                        <a:cubicBezTo>
                          <a:pt x="3733434" y="160758"/>
                          <a:pt x="3731863" y="156188"/>
                          <a:pt x="3793525" y="173806"/>
                        </a:cubicBezTo>
                        <a:cubicBezTo>
                          <a:pt x="3806049" y="177384"/>
                          <a:pt x="3818945" y="180338"/>
                          <a:pt x="3830595" y="186163"/>
                        </a:cubicBezTo>
                        <a:cubicBezTo>
                          <a:pt x="3843878" y="192804"/>
                          <a:pt x="3855308" y="202638"/>
                          <a:pt x="3867665" y="210876"/>
                        </a:cubicBezTo>
                        <a:cubicBezTo>
                          <a:pt x="3790973" y="236441"/>
                          <a:pt x="3831208" y="226173"/>
                          <a:pt x="3694671" y="235590"/>
                        </a:cubicBezTo>
                        <a:cubicBezTo>
                          <a:pt x="3531230" y="246862"/>
                          <a:pt x="3336223" y="253614"/>
                          <a:pt x="3175687" y="260303"/>
                        </a:cubicBezTo>
                        <a:cubicBezTo>
                          <a:pt x="3100982" y="278980"/>
                          <a:pt x="3142379" y="267287"/>
                          <a:pt x="3052119" y="297374"/>
                        </a:cubicBezTo>
                        <a:lnTo>
                          <a:pt x="3015049" y="309730"/>
                        </a:lnTo>
                        <a:cubicBezTo>
                          <a:pt x="2544812" y="273560"/>
                          <a:pt x="3131741" y="309730"/>
                          <a:pt x="2718487" y="309730"/>
                        </a:cubicBezTo>
                        <a:cubicBezTo>
                          <a:pt x="2627777" y="309730"/>
                          <a:pt x="2537213" y="302314"/>
                          <a:pt x="2446638" y="297374"/>
                        </a:cubicBezTo>
                        <a:cubicBezTo>
                          <a:pt x="2085646" y="277684"/>
                          <a:pt x="2139497" y="281046"/>
                          <a:pt x="1890584" y="260303"/>
                        </a:cubicBezTo>
                        <a:cubicBezTo>
                          <a:pt x="1820562" y="264422"/>
                          <a:pt x="1750346" y="266010"/>
                          <a:pt x="1680519" y="272660"/>
                        </a:cubicBezTo>
                        <a:cubicBezTo>
                          <a:pt x="1651544" y="275420"/>
                          <a:pt x="1621826" y="289430"/>
                          <a:pt x="1594022" y="297374"/>
                        </a:cubicBezTo>
                        <a:cubicBezTo>
                          <a:pt x="1547771" y="310588"/>
                          <a:pt x="1507502" y="317970"/>
                          <a:pt x="1458098" y="322087"/>
                        </a:cubicBezTo>
                        <a:cubicBezTo>
                          <a:pt x="1388198" y="327912"/>
                          <a:pt x="1317984" y="329262"/>
                          <a:pt x="1248033" y="334444"/>
                        </a:cubicBezTo>
                        <a:cubicBezTo>
                          <a:pt x="1206751" y="337502"/>
                          <a:pt x="1165654" y="342682"/>
                          <a:pt x="1124465" y="346801"/>
                        </a:cubicBezTo>
                        <a:cubicBezTo>
                          <a:pt x="1075038" y="342682"/>
                          <a:pt x="1025782" y="334444"/>
                          <a:pt x="976184" y="334444"/>
                        </a:cubicBezTo>
                        <a:cubicBezTo>
                          <a:pt x="921419" y="334444"/>
                          <a:pt x="867772" y="344236"/>
                          <a:pt x="815546" y="359157"/>
                        </a:cubicBezTo>
                        <a:cubicBezTo>
                          <a:pt x="758457" y="375468"/>
                          <a:pt x="770708" y="376692"/>
                          <a:pt x="704335" y="420941"/>
                        </a:cubicBezTo>
                        <a:cubicBezTo>
                          <a:pt x="691978" y="429179"/>
                          <a:pt x="681354" y="440959"/>
                          <a:pt x="667265" y="445655"/>
                        </a:cubicBezTo>
                        <a:cubicBezTo>
                          <a:pt x="642552" y="453893"/>
                          <a:pt x="614800" y="455918"/>
                          <a:pt x="593125" y="470368"/>
                        </a:cubicBezTo>
                        <a:cubicBezTo>
                          <a:pt x="580768" y="478606"/>
                          <a:pt x="569704" y="489232"/>
                          <a:pt x="556054" y="495082"/>
                        </a:cubicBezTo>
                        <a:cubicBezTo>
                          <a:pt x="540444" y="501772"/>
                          <a:pt x="522893" y="502558"/>
                          <a:pt x="506627" y="507438"/>
                        </a:cubicBezTo>
                        <a:cubicBezTo>
                          <a:pt x="481675" y="514923"/>
                          <a:pt x="457200" y="523914"/>
                          <a:pt x="432487" y="532152"/>
                        </a:cubicBezTo>
                        <a:cubicBezTo>
                          <a:pt x="420130" y="536271"/>
                          <a:pt x="408264" y="542368"/>
                          <a:pt x="395416" y="544509"/>
                        </a:cubicBezTo>
                        <a:lnTo>
                          <a:pt x="321276" y="556865"/>
                        </a:lnTo>
                        <a:cubicBezTo>
                          <a:pt x="273362" y="572837"/>
                          <a:pt x="241093" y="584646"/>
                          <a:pt x="185352" y="593936"/>
                        </a:cubicBezTo>
                        <a:cubicBezTo>
                          <a:pt x="160638" y="598055"/>
                          <a:pt x="135779" y="601379"/>
                          <a:pt x="111211" y="606292"/>
                        </a:cubicBezTo>
                        <a:cubicBezTo>
                          <a:pt x="72424" y="614049"/>
                          <a:pt x="60044" y="619229"/>
                          <a:pt x="24714" y="631006"/>
                        </a:cubicBezTo>
                        <a:cubicBezTo>
                          <a:pt x="18887" y="613525"/>
                          <a:pt x="0" y="560025"/>
                          <a:pt x="0" y="544509"/>
                        </a:cubicBezTo>
                        <a:cubicBezTo>
                          <a:pt x="0" y="494911"/>
                          <a:pt x="5802" y="445391"/>
                          <a:pt x="12357" y="396228"/>
                        </a:cubicBezTo>
                        <a:cubicBezTo>
                          <a:pt x="16726" y="363460"/>
                          <a:pt x="43249" y="375633"/>
                          <a:pt x="49427" y="371514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chemeClr val="accent4">
                          <a:lumMod val="40000"/>
                          <a:lumOff val="60000"/>
                          <a:shade val="30000"/>
                          <a:satMod val="115000"/>
                        </a:schemeClr>
                      </a:gs>
                      <a:gs pos="50000">
                        <a:schemeClr val="accent4">
                          <a:lumMod val="40000"/>
                          <a:lumOff val="60000"/>
                          <a:shade val="67500"/>
                          <a:satMod val="115000"/>
                        </a:schemeClr>
                      </a:gs>
                      <a:gs pos="100000">
                        <a:schemeClr val="accent4">
                          <a:lumMod val="40000"/>
                          <a:lumOff val="60000"/>
                          <a:shade val="100000"/>
                          <a:satMod val="115000"/>
                        </a:schemeClr>
                      </a:gs>
                    </a:gsLst>
                    <a:lin ang="54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" name="Freeform 10">
                    <a:extLst>
                      <a:ext uri="{FF2B5EF4-FFF2-40B4-BE49-F238E27FC236}">
                        <a16:creationId xmlns:a16="http://schemas.microsoft.com/office/drawing/2014/main" id="{D2553EB0-385C-C58C-BB6A-18986B64470B}"/>
                      </a:ext>
                    </a:extLst>
                  </p:cNvPr>
                  <p:cNvSpPr/>
                  <p:nvPr/>
                </p:nvSpPr>
                <p:spPr>
                  <a:xfrm>
                    <a:off x="9981672" y="2971941"/>
                    <a:ext cx="1433384" cy="2946388"/>
                  </a:xfrm>
                  <a:custGeom>
                    <a:avLst/>
                    <a:gdLst>
                      <a:gd name="connsiteX0" fmla="*/ 1371600 w 1433384"/>
                      <a:gd name="connsiteY0" fmla="*/ 16543 h 2946388"/>
                      <a:gd name="connsiteX1" fmla="*/ 1371600 w 1433384"/>
                      <a:gd name="connsiteY1" fmla="*/ 16543 h 2946388"/>
                      <a:gd name="connsiteX2" fmla="*/ 1322173 w 1433384"/>
                      <a:gd name="connsiteY2" fmla="*/ 115397 h 2946388"/>
                      <a:gd name="connsiteX3" fmla="*/ 1297460 w 1433384"/>
                      <a:gd name="connsiteY3" fmla="*/ 189537 h 2946388"/>
                      <a:gd name="connsiteX4" fmla="*/ 1285103 w 1433384"/>
                      <a:gd name="connsiteY4" fmla="*/ 226608 h 2946388"/>
                      <a:gd name="connsiteX5" fmla="*/ 1260389 w 1433384"/>
                      <a:gd name="connsiteY5" fmla="*/ 263678 h 2946388"/>
                      <a:gd name="connsiteX6" fmla="*/ 1235676 w 1433384"/>
                      <a:gd name="connsiteY6" fmla="*/ 337819 h 2946388"/>
                      <a:gd name="connsiteX7" fmla="*/ 1223319 w 1433384"/>
                      <a:gd name="connsiteY7" fmla="*/ 374889 h 2946388"/>
                      <a:gd name="connsiteX8" fmla="*/ 1198606 w 1433384"/>
                      <a:gd name="connsiteY8" fmla="*/ 411959 h 2946388"/>
                      <a:gd name="connsiteX9" fmla="*/ 1173892 w 1433384"/>
                      <a:gd name="connsiteY9" fmla="*/ 486100 h 2946388"/>
                      <a:gd name="connsiteX10" fmla="*/ 1161535 w 1433384"/>
                      <a:gd name="connsiteY10" fmla="*/ 523170 h 2946388"/>
                      <a:gd name="connsiteX11" fmla="*/ 1136822 w 1433384"/>
                      <a:gd name="connsiteY11" fmla="*/ 560240 h 2946388"/>
                      <a:gd name="connsiteX12" fmla="*/ 1112108 w 1433384"/>
                      <a:gd name="connsiteY12" fmla="*/ 646737 h 2946388"/>
                      <a:gd name="connsiteX13" fmla="*/ 1062681 w 1433384"/>
                      <a:gd name="connsiteY13" fmla="*/ 720878 h 2946388"/>
                      <a:gd name="connsiteX14" fmla="*/ 1050325 w 1433384"/>
                      <a:gd name="connsiteY14" fmla="*/ 757948 h 2946388"/>
                      <a:gd name="connsiteX15" fmla="*/ 1000898 w 1433384"/>
                      <a:gd name="connsiteY15" fmla="*/ 832089 h 2946388"/>
                      <a:gd name="connsiteX16" fmla="*/ 988541 w 1433384"/>
                      <a:gd name="connsiteY16" fmla="*/ 869159 h 2946388"/>
                      <a:gd name="connsiteX17" fmla="*/ 926757 w 1433384"/>
                      <a:gd name="connsiteY17" fmla="*/ 943300 h 2946388"/>
                      <a:gd name="connsiteX18" fmla="*/ 889687 w 1433384"/>
                      <a:gd name="connsiteY18" fmla="*/ 968013 h 2946388"/>
                      <a:gd name="connsiteX19" fmla="*/ 815546 w 1433384"/>
                      <a:gd name="connsiteY19" fmla="*/ 1103937 h 2946388"/>
                      <a:gd name="connsiteX20" fmla="*/ 790833 w 1433384"/>
                      <a:gd name="connsiteY20" fmla="*/ 1141008 h 2946388"/>
                      <a:gd name="connsiteX21" fmla="*/ 778476 w 1433384"/>
                      <a:gd name="connsiteY21" fmla="*/ 1178078 h 2946388"/>
                      <a:gd name="connsiteX22" fmla="*/ 729049 w 1433384"/>
                      <a:gd name="connsiteY22" fmla="*/ 1239862 h 2946388"/>
                      <a:gd name="connsiteX23" fmla="*/ 704335 w 1433384"/>
                      <a:gd name="connsiteY23" fmla="*/ 1289289 h 2946388"/>
                      <a:gd name="connsiteX24" fmla="*/ 679622 w 1433384"/>
                      <a:gd name="connsiteY24" fmla="*/ 1363429 h 2946388"/>
                      <a:gd name="connsiteX25" fmla="*/ 667265 w 1433384"/>
                      <a:gd name="connsiteY25" fmla="*/ 1449927 h 2946388"/>
                      <a:gd name="connsiteX26" fmla="*/ 654908 w 1433384"/>
                      <a:gd name="connsiteY26" fmla="*/ 1486997 h 2946388"/>
                      <a:gd name="connsiteX27" fmla="*/ 605481 w 1433384"/>
                      <a:gd name="connsiteY27" fmla="*/ 1573494 h 2946388"/>
                      <a:gd name="connsiteX28" fmla="*/ 568411 w 1433384"/>
                      <a:gd name="connsiteY28" fmla="*/ 1647635 h 2946388"/>
                      <a:gd name="connsiteX29" fmla="*/ 494271 w 1433384"/>
                      <a:gd name="connsiteY29" fmla="*/ 1783559 h 2946388"/>
                      <a:gd name="connsiteX30" fmla="*/ 469557 w 1433384"/>
                      <a:gd name="connsiteY30" fmla="*/ 1882413 h 2946388"/>
                      <a:gd name="connsiteX31" fmla="*/ 444844 w 1433384"/>
                      <a:gd name="connsiteY31" fmla="*/ 2030694 h 2946388"/>
                      <a:gd name="connsiteX32" fmla="*/ 420130 w 1433384"/>
                      <a:gd name="connsiteY32" fmla="*/ 2117191 h 2946388"/>
                      <a:gd name="connsiteX33" fmla="*/ 321276 w 1433384"/>
                      <a:gd name="connsiteY33" fmla="*/ 2228402 h 2946388"/>
                      <a:gd name="connsiteX34" fmla="*/ 259492 w 1433384"/>
                      <a:gd name="connsiteY34" fmla="*/ 2302543 h 2946388"/>
                      <a:gd name="connsiteX35" fmla="*/ 234779 w 1433384"/>
                      <a:gd name="connsiteY35" fmla="*/ 2376683 h 2946388"/>
                      <a:gd name="connsiteX36" fmla="*/ 197708 w 1433384"/>
                      <a:gd name="connsiteY36" fmla="*/ 2487894 h 2946388"/>
                      <a:gd name="connsiteX37" fmla="*/ 172995 w 1433384"/>
                      <a:gd name="connsiteY37" fmla="*/ 2562035 h 2946388"/>
                      <a:gd name="connsiteX38" fmla="*/ 148281 w 1433384"/>
                      <a:gd name="connsiteY38" fmla="*/ 2599105 h 2946388"/>
                      <a:gd name="connsiteX39" fmla="*/ 98854 w 1433384"/>
                      <a:gd name="connsiteY39" fmla="*/ 2710316 h 2946388"/>
                      <a:gd name="connsiteX40" fmla="*/ 86498 w 1433384"/>
                      <a:gd name="connsiteY40" fmla="*/ 2759743 h 2946388"/>
                      <a:gd name="connsiteX41" fmla="*/ 61784 w 1433384"/>
                      <a:gd name="connsiteY41" fmla="*/ 2833883 h 2946388"/>
                      <a:gd name="connsiteX42" fmla="*/ 49427 w 1433384"/>
                      <a:gd name="connsiteY42" fmla="*/ 2870954 h 2946388"/>
                      <a:gd name="connsiteX43" fmla="*/ 12357 w 1433384"/>
                      <a:gd name="connsiteY43" fmla="*/ 2945094 h 2946388"/>
                      <a:gd name="connsiteX44" fmla="*/ 0 w 1433384"/>
                      <a:gd name="connsiteY44" fmla="*/ 2945094 h 2946388"/>
                      <a:gd name="connsiteX45" fmla="*/ 741406 w 1433384"/>
                      <a:gd name="connsiteY45" fmla="*/ 2216046 h 2946388"/>
                      <a:gd name="connsiteX46" fmla="*/ 741406 w 1433384"/>
                      <a:gd name="connsiteY46" fmla="*/ 2216046 h 2946388"/>
                      <a:gd name="connsiteX47" fmla="*/ 766119 w 1433384"/>
                      <a:gd name="connsiteY47" fmla="*/ 2104835 h 2946388"/>
                      <a:gd name="connsiteX48" fmla="*/ 778476 w 1433384"/>
                      <a:gd name="connsiteY48" fmla="*/ 1820629 h 2946388"/>
                      <a:gd name="connsiteX49" fmla="*/ 803189 w 1433384"/>
                      <a:gd name="connsiteY49" fmla="*/ 1746489 h 2946388"/>
                      <a:gd name="connsiteX50" fmla="*/ 827903 w 1433384"/>
                      <a:gd name="connsiteY50" fmla="*/ 1709419 h 2946388"/>
                      <a:gd name="connsiteX51" fmla="*/ 852616 w 1433384"/>
                      <a:gd name="connsiteY51" fmla="*/ 1610564 h 2946388"/>
                      <a:gd name="connsiteX52" fmla="*/ 877330 w 1433384"/>
                      <a:gd name="connsiteY52" fmla="*/ 1536424 h 2946388"/>
                      <a:gd name="connsiteX53" fmla="*/ 914400 w 1433384"/>
                      <a:gd name="connsiteY53" fmla="*/ 1511710 h 2946388"/>
                      <a:gd name="connsiteX54" fmla="*/ 976184 w 1433384"/>
                      <a:gd name="connsiteY54" fmla="*/ 1400500 h 2946388"/>
                      <a:gd name="connsiteX55" fmla="*/ 1000898 w 1433384"/>
                      <a:gd name="connsiteY55" fmla="*/ 1363429 h 2946388"/>
                      <a:gd name="connsiteX56" fmla="*/ 1013254 w 1433384"/>
                      <a:gd name="connsiteY56" fmla="*/ 1314002 h 2946388"/>
                      <a:gd name="connsiteX57" fmla="*/ 1037968 w 1433384"/>
                      <a:gd name="connsiteY57" fmla="*/ 1239862 h 2946388"/>
                      <a:gd name="connsiteX58" fmla="*/ 1050325 w 1433384"/>
                      <a:gd name="connsiteY58" fmla="*/ 1190435 h 2946388"/>
                      <a:gd name="connsiteX59" fmla="*/ 1062681 w 1433384"/>
                      <a:gd name="connsiteY59" fmla="*/ 1128651 h 2946388"/>
                      <a:gd name="connsiteX60" fmla="*/ 1099752 w 1433384"/>
                      <a:gd name="connsiteY60" fmla="*/ 1017440 h 2946388"/>
                      <a:gd name="connsiteX61" fmla="*/ 1124465 w 1433384"/>
                      <a:gd name="connsiteY61" fmla="*/ 943300 h 2946388"/>
                      <a:gd name="connsiteX62" fmla="*/ 1149179 w 1433384"/>
                      <a:gd name="connsiteY62" fmla="*/ 893873 h 2946388"/>
                      <a:gd name="connsiteX63" fmla="*/ 1173892 w 1433384"/>
                      <a:gd name="connsiteY63" fmla="*/ 807375 h 2946388"/>
                      <a:gd name="connsiteX64" fmla="*/ 1198606 w 1433384"/>
                      <a:gd name="connsiteY64" fmla="*/ 733235 h 2946388"/>
                      <a:gd name="connsiteX65" fmla="*/ 1210962 w 1433384"/>
                      <a:gd name="connsiteY65" fmla="*/ 696164 h 2946388"/>
                      <a:gd name="connsiteX66" fmla="*/ 1285103 w 1433384"/>
                      <a:gd name="connsiteY66" fmla="*/ 473743 h 2946388"/>
                      <a:gd name="connsiteX67" fmla="*/ 1322173 w 1433384"/>
                      <a:gd name="connsiteY67" fmla="*/ 387246 h 2946388"/>
                      <a:gd name="connsiteX68" fmla="*/ 1346887 w 1433384"/>
                      <a:gd name="connsiteY68" fmla="*/ 313105 h 2946388"/>
                      <a:gd name="connsiteX69" fmla="*/ 1371600 w 1433384"/>
                      <a:gd name="connsiteY69" fmla="*/ 238964 h 2946388"/>
                      <a:gd name="connsiteX70" fmla="*/ 1383957 w 1433384"/>
                      <a:gd name="connsiteY70" fmla="*/ 189537 h 2946388"/>
                      <a:gd name="connsiteX71" fmla="*/ 1421027 w 1433384"/>
                      <a:gd name="connsiteY71" fmla="*/ 41256 h 2946388"/>
                      <a:gd name="connsiteX72" fmla="*/ 1433384 w 1433384"/>
                      <a:gd name="connsiteY72" fmla="*/ 4186 h 2946388"/>
                      <a:gd name="connsiteX73" fmla="*/ 1371600 w 1433384"/>
                      <a:gd name="connsiteY73" fmla="*/ 16543 h 29463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</a:cxnLst>
                    <a:rect l="l" t="t" r="r" b="b"/>
                    <a:pathLst>
                      <a:path w="1433384" h="2946388">
                        <a:moveTo>
                          <a:pt x="1371600" y="16543"/>
                        </a:moveTo>
                        <a:lnTo>
                          <a:pt x="1371600" y="16543"/>
                        </a:lnTo>
                        <a:cubicBezTo>
                          <a:pt x="1355124" y="49494"/>
                          <a:pt x="1336685" y="81535"/>
                          <a:pt x="1322173" y="115397"/>
                        </a:cubicBezTo>
                        <a:cubicBezTo>
                          <a:pt x="1311911" y="139341"/>
                          <a:pt x="1305698" y="164824"/>
                          <a:pt x="1297460" y="189537"/>
                        </a:cubicBezTo>
                        <a:cubicBezTo>
                          <a:pt x="1293341" y="201894"/>
                          <a:pt x="1292328" y="215770"/>
                          <a:pt x="1285103" y="226608"/>
                        </a:cubicBezTo>
                        <a:lnTo>
                          <a:pt x="1260389" y="263678"/>
                        </a:lnTo>
                        <a:lnTo>
                          <a:pt x="1235676" y="337819"/>
                        </a:lnTo>
                        <a:cubicBezTo>
                          <a:pt x="1231557" y="350176"/>
                          <a:pt x="1230544" y="364051"/>
                          <a:pt x="1223319" y="374889"/>
                        </a:cubicBezTo>
                        <a:cubicBezTo>
                          <a:pt x="1215081" y="387246"/>
                          <a:pt x="1204637" y="398388"/>
                          <a:pt x="1198606" y="411959"/>
                        </a:cubicBezTo>
                        <a:cubicBezTo>
                          <a:pt x="1188026" y="435764"/>
                          <a:pt x="1182130" y="461386"/>
                          <a:pt x="1173892" y="486100"/>
                        </a:cubicBezTo>
                        <a:cubicBezTo>
                          <a:pt x="1169773" y="498457"/>
                          <a:pt x="1168760" y="512332"/>
                          <a:pt x="1161535" y="523170"/>
                        </a:cubicBezTo>
                        <a:lnTo>
                          <a:pt x="1136822" y="560240"/>
                        </a:lnTo>
                        <a:cubicBezTo>
                          <a:pt x="1133913" y="571875"/>
                          <a:pt x="1120166" y="632232"/>
                          <a:pt x="1112108" y="646737"/>
                        </a:cubicBezTo>
                        <a:cubicBezTo>
                          <a:pt x="1097683" y="672701"/>
                          <a:pt x="1062681" y="720878"/>
                          <a:pt x="1062681" y="720878"/>
                        </a:cubicBezTo>
                        <a:cubicBezTo>
                          <a:pt x="1058562" y="733235"/>
                          <a:pt x="1056650" y="746562"/>
                          <a:pt x="1050325" y="757948"/>
                        </a:cubicBezTo>
                        <a:cubicBezTo>
                          <a:pt x="1035901" y="783912"/>
                          <a:pt x="1010291" y="803911"/>
                          <a:pt x="1000898" y="832089"/>
                        </a:cubicBezTo>
                        <a:cubicBezTo>
                          <a:pt x="996779" y="844446"/>
                          <a:pt x="994366" y="857509"/>
                          <a:pt x="988541" y="869159"/>
                        </a:cubicBezTo>
                        <a:cubicBezTo>
                          <a:pt x="974656" y="896928"/>
                          <a:pt x="950179" y="923782"/>
                          <a:pt x="926757" y="943300"/>
                        </a:cubicBezTo>
                        <a:cubicBezTo>
                          <a:pt x="915348" y="952807"/>
                          <a:pt x="902044" y="959775"/>
                          <a:pt x="889687" y="968013"/>
                        </a:cubicBezTo>
                        <a:cubicBezTo>
                          <a:pt x="780097" y="1132399"/>
                          <a:pt x="887032" y="960966"/>
                          <a:pt x="815546" y="1103937"/>
                        </a:cubicBezTo>
                        <a:cubicBezTo>
                          <a:pt x="808904" y="1117220"/>
                          <a:pt x="797475" y="1127725"/>
                          <a:pt x="790833" y="1141008"/>
                        </a:cubicBezTo>
                        <a:cubicBezTo>
                          <a:pt x="785008" y="1152658"/>
                          <a:pt x="785379" y="1167033"/>
                          <a:pt x="778476" y="1178078"/>
                        </a:cubicBezTo>
                        <a:cubicBezTo>
                          <a:pt x="764498" y="1200443"/>
                          <a:pt x="743679" y="1217918"/>
                          <a:pt x="729049" y="1239862"/>
                        </a:cubicBezTo>
                        <a:cubicBezTo>
                          <a:pt x="718831" y="1255189"/>
                          <a:pt x="711176" y="1272186"/>
                          <a:pt x="704335" y="1289289"/>
                        </a:cubicBezTo>
                        <a:cubicBezTo>
                          <a:pt x="694660" y="1313476"/>
                          <a:pt x="679622" y="1363429"/>
                          <a:pt x="679622" y="1363429"/>
                        </a:cubicBezTo>
                        <a:cubicBezTo>
                          <a:pt x="675503" y="1392262"/>
                          <a:pt x="672977" y="1421367"/>
                          <a:pt x="667265" y="1449927"/>
                        </a:cubicBezTo>
                        <a:cubicBezTo>
                          <a:pt x="664711" y="1462699"/>
                          <a:pt x="660039" y="1475025"/>
                          <a:pt x="654908" y="1486997"/>
                        </a:cubicBezTo>
                        <a:cubicBezTo>
                          <a:pt x="636093" y="1530898"/>
                          <a:pt x="630303" y="1536262"/>
                          <a:pt x="605481" y="1573494"/>
                        </a:cubicBezTo>
                        <a:cubicBezTo>
                          <a:pt x="580427" y="1648661"/>
                          <a:pt x="609474" y="1572353"/>
                          <a:pt x="568411" y="1647635"/>
                        </a:cubicBezTo>
                        <a:cubicBezTo>
                          <a:pt x="484306" y="1801827"/>
                          <a:pt x="550721" y="1698883"/>
                          <a:pt x="494271" y="1783559"/>
                        </a:cubicBezTo>
                        <a:cubicBezTo>
                          <a:pt x="486033" y="1816510"/>
                          <a:pt x="473308" y="1848655"/>
                          <a:pt x="469557" y="1882413"/>
                        </a:cubicBezTo>
                        <a:cubicBezTo>
                          <a:pt x="449476" y="2063142"/>
                          <a:pt x="471189" y="1938484"/>
                          <a:pt x="444844" y="2030694"/>
                        </a:cubicBezTo>
                        <a:cubicBezTo>
                          <a:pt x="439565" y="2049170"/>
                          <a:pt x="430006" y="2097439"/>
                          <a:pt x="420130" y="2117191"/>
                        </a:cubicBezTo>
                        <a:cubicBezTo>
                          <a:pt x="398079" y="2161293"/>
                          <a:pt x="354027" y="2195650"/>
                          <a:pt x="321276" y="2228402"/>
                        </a:cubicBezTo>
                        <a:cubicBezTo>
                          <a:pt x="297999" y="2251679"/>
                          <a:pt x="273253" y="2271580"/>
                          <a:pt x="259492" y="2302543"/>
                        </a:cubicBezTo>
                        <a:cubicBezTo>
                          <a:pt x="248912" y="2326348"/>
                          <a:pt x="243017" y="2351970"/>
                          <a:pt x="234779" y="2376683"/>
                        </a:cubicBezTo>
                        <a:lnTo>
                          <a:pt x="197708" y="2487894"/>
                        </a:lnTo>
                        <a:cubicBezTo>
                          <a:pt x="197707" y="2487898"/>
                          <a:pt x="172997" y="2562032"/>
                          <a:pt x="172995" y="2562035"/>
                        </a:cubicBezTo>
                        <a:lnTo>
                          <a:pt x="148281" y="2599105"/>
                        </a:lnTo>
                        <a:cubicBezTo>
                          <a:pt x="118872" y="2687335"/>
                          <a:pt x="138018" y="2651571"/>
                          <a:pt x="98854" y="2710316"/>
                        </a:cubicBezTo>
                        <a:cubicBezTo>
                          <a:pt x="94735" y="2726792"/>
                          <a:pt x="91378" y="2743477"/>
                          <a:pt x="86498" y="2759743"/>
                        </a:cubicBezTo>
                        <a:cubicBezTo>
                          <a:pt x="79013" y="2784695"/>
                          <a:pt x="70022" y="2809170"/>
                          <a:pt x="61784" y="2833883"/>
                        </a:cubicBezTo>
                        <a:lnTo>
                          <a:pt x="49427" y="2870954"/>
                        </a:lnTo>
                        <a:cubicBezTo>
                          <a:pt x="39377" y="2901106"/>
                          <a:pt x="36313" y="2921139"/>
                          <a:pt x="12357" y="2945094"/>
                        </a:cubicBezTo>
                        <a:cubicBezTo>
                          <a:pt x="9444" y="2948007"/>
                          <a:pt x="4119" y="2945094"/>
                          <a:pt x="0" y="2945094"/>
                        </a:cubicBezTo>
                        <a:lnTo>
                          <a:pt x="741406" y="2216046"/>
                        </a:lnTo>
                        <a:lnTo>
                          <a:pt x="741406" y="2216046"/>
                        </a:lnTo>
                        <a:cubicBezTo>
                          <a:pt x="749644" y="2178976"/>
                          <a:pt x="762574" y="2142644"/>
                          <a:pt x="766119" y="2104835"/>
                        </a:cubicBezTo>
                        <a:cubicBezTo>
                          <a:pt x="774970" y="2010424"/>
                          <a:pt x="768719" y="1914950"/>
                          <a:pt x="778476" y="1820629"/>
                        </a:cubicBezTo>
                        <a:cubicBezTo>
                          <a:pt x="781157" y="1794717"/>
                          <a:pt x="788739" y="1768164"/>
                          <a:pt x="803189" y="1746489"/>
                        </a:cubicBezTo>
                        <a:lnTo>
                          <a:pt x="827903" y="1709419"/>
                        </a:lnTo>
                        <a:cubicBezTo>
                          <a:pt x="865400" y="1596929"/>
                          <a:pt x="807879" y="1774601"/>
                          <a:pt x="852616" y="1610564"/>
                        </a:cubicBezTo>
                        <a:cubicBezTo>
                          <a:pt x="859470" y="1585432"/>
                          <a:pt x="855655" y="1550874"/>
                          <a:pt x="877330" y="1536424"/>
                        </a:cubicBezTo>
                        <a:lnTo>
                          <a:pt x="914400" y="1511710"/>
                        </a:lnTo>
                        <a:cubicBezTo>
                          <a:pt x="936150" y="1446462"/>
                          <a:pt x="919532" y="1485478"/>
                          <a:pt x="976184" y="1400500"/>
                        </a:cubicBezTo>
                        <a:lnTo>
                          <a:pt x="1000898" y="1363429"/>
                        </a:lnTo>
                        <a:cubicBezTo>
                          <a:pt x="1005017" y="1346953"/>
                          <a:pt x="1008374" y="1330268"/>
                          <a:pt x="1013254" y="1314002"/>
                        </a:cubicBezTo>
                        <a:cubicBezTo>
                          <a:pt x="1020739" y="1289050"/>
                          <a:pt x="1031650" y="1265134"/>
                          <a:pt x="1037968" y="1239862"/>
                        </a:cubicBezTo>
                        <a:cubicBezTo>
                          <a:pt x="1042087" y="1223386"/>
                          <a:pt x="1046641" y="1207013"/>
                          <a:pt x="1050325" y="1190435"/>
                        </a:cubicBezTo>
                        <a:cubicBezTo>
                          <a:pt x="1054881" y="1169933"/>
                          <a:pt x="1057155" y="1148913"/>
                          <a:pt x="1062681" y="1128651"/>
                        </a:cubicBezTo>
                        <a:cubicBezTo>
                          <a:pt x="1062685" y="1128636"/>
                          <a:pt x="1093571" y="1035983"/>
                          <a:pt x="1099752" y="1017440"/>
                        </a:cubicBezTo>
                        <a:lnTo>
                          <a:pt x="1124465" y="943300"/>
                        </a:lnTo>
                        <a:cubicBezTo>
                          <a:pt x="1132703" y="926824"/>
                          <a:pt x="1141923" y="910804"/>
                          <a:pt x="1149179" y="893873"/>
                        </a:cubicBezTo>
                        <a:cubicBezTo>
                          <a:pt x="1163017" y="861583"/>
                          <a:pt x="1163445" y="842198"/>
                          <a:pt x="1173892" y="807375"/>
                        </a:cubicBezTo>
                        <a:cubicBezTo>
                          <a:pt x="1181378" y="782423"/>
                          <a:pt x="1190368" y="757948"/>
                          <a:pt x="1198606" y="733235"/>
                        </a:cubicBezTo>
                        <a:lnTo>
                          <a:pt x="1210962" y="696164"/>
                        </a:lnTo>
                        <a:lnTo>
                          <a:pt x="1285103" y="473743"/>
                        </a:lnTo>
                        <a:cubicBezTo>
                          <a:pt x="1324881" y="354411"/>
                          <a:pt x="1261093" y="539945"/>
                          <a:pt x="1322173" y="387246"/>
                        </a:cubicBezTo>
                        <a:cubicBezTo>
                          <a:pt x="1331848" y="363059"/>
                          <a:pt x="1338649" y="337819"/>
                          <a:pt x="1346887" y="313105"/>
                        </a:cubicBezTo>
                        <a:lnTo>
                          <a:pt x="1371600" y="238964"/>
                        </a:lnTo>
                        <a:cubicBezTo>
                          <a:pt x="1375719" y="222488"/>
                          <a:pt x="1380626" y="206190"/>
                          <a:pt x="1383957" y="189537"/>
                        </a:cubicBezTo>
                        <a:cubicBezTo>
                          <a:pt x="1408916" y="64745"/>
                          <a:pt x="1379741" y="165114"/>
                          <a:pt x="1421027" y="41256"/>
                        </a:cubicBezTo>
                        <a:lnTo>
                          <a:pt x="1433384" y="4186"/>
                        </a:lnTo>
                        <a:cubicBezTo>
                          <a:pt x="1392407" y="-9473"/>
                          <a:pt x="1381897" y="14484"/>
                          <a:pt x="1371600" y="16543"/>
                        </a:cubicBezTo>
                        <a:close/>
                      </a:path>
                    </a:pathLst>
                  </a:custGeom>
                  <a:solidFill>
                    <a:srgbClr val="43672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" name="Freeform 2">
                    <a:extLst>
                      <a:ext uri="{FF2B5EF4-FFF2-40B4-BE49-F238E27FC236}">
                        <a16:creationId xmlns:a16="http://schemas.microsoft.com/office/drawing/2014/main" id="{D9C22172-00DD-7B93-28F4-3EDB88B0452A}"/>
                      </a:ext>
                    </a:extLst>
                  </p:cNvPr>
                  <p:cNvSpPr/>
                  <p:nvPr/>
                </p:nvSpPr>
                <p:spPr>
                  <a:xfrm>
                    <a:off x="6678737" y="637949"/>
                    <a:ext cx="3200400" cy="321172"/>
                  </a:xfrm>
                  <a:custGeom>
                    <a:avLst/>
                    <a:gdLst>
                      <a:gd name="connsiteX0" fmla="*/ 0 w 3200400"/>
                      <a:gd name="connsiteY0" fmla="*/ 248479 h 321172"/>
                      <a:gd name="connsiteX1" fmla="*/ 0 w 3200400"/>
                      <a:gd name="connsiteY1" fmla="*/ 248479 h 321172"/>
                      <a:gd name="connsiteX2" fmla="*/ 69574 w 3200400"/>
                      <a:gd name="connsiteY2" fmla="*/ 198783 h 321172"/>
                      <a:gd name="connsiteX3" fmla="*/ 238539 w 3200400"/>
                      <a:gd name="connsiteY3" fmla="*/ 168965 h 321172"/>
                      <a:gd name="connsiteX4" fmla="*/ 566530 w 3200400"/>
                      <a:gd name="connsiteY4" fmla="*/ 149087 h 321172"/>
                      <a:gd name="connsiteX5" fmla="*/ 805069 w 3200400"/>
                      <a:gd name="connsiteY5" fmla="*/ 109331 h 321172"/>
                      <a:gd name="connsiteX6" fmla="*/ 854765 w 3200400"/>
                      <a:gd name="connsiteY6" fmla="*/ 99392 h 321172"/>
                      <a:gd name="connsiteX7" fmla="*/ 993913 w 3200400"/>
                      <a:gd name="connsiteY7" fmla="*/ 69574 h 321172"/>
                      <a:gd name="connsiteX8" fmla="*/ 1113182 w 3200400"/>
                      <a:gd name="connsiteY8" fmla="*/ 59635 h 321172"/>
                      <a:gd name="connsiteX9" fmla="*/ 1311965 w 3200400"/>
                      <a:gd name="connsiteY9" fmla="*/ 59635 h 321172"/>
                      <a:gd name="connsiteX10" fmla="*/ 1610139 w 3200400"/>
                      <a:gd name="connsiteY10" fmla="*/ 29818 h 321172"/>
                      <a:gd name="connsiteX11" fmla="*/ 1858617 w 3200400"/>
                      <a:gd name="connsiteY11" fmla="*/ 9939 h 321172"/>
                      <a:gd name="connsiteX12" fmla="*/ 2017643 w 3200400"/>
                      <a:gd name="connsiteY12" fmla="*/ 0 h 321172"/>
                      <a:gd name="connsiteX13" fmla="*/ 2425148 w 3200400"/>
                      <a:gd name="connsiteY13" fmla="*/ 9939 h 321172"/>
                      <a:gd name="connsiteX14" fmla="*/ 2633869 w 3200400"/>
                      <a:gd name="connsiteY14" fmla="*/ 29818 h 321172"/>
                      <a:gd name="connsiteX15" fmla="*/ 2703443 w 3200400"/>
                      <a:gd name="connsiteY15" fmla="*/ 49696 h 321172"/>
                      <a:gd name="connsiteX16" fmla="*/ 2733261 w 3200400"/>
                      <a:gd name="connsiteY16" fmla="*/ 69574 h 321172"/>
                      <a:gd name="connsiteX17" fmla="*/ 2842591 w 3200400"/>
                      <a:gd name="connsiteY17" fmla="*/ 99392 h 321172"/>
                      <a:gd name="connsiteX18" fmla="*/ 2892287 w 3200400"/>
                      <a:gd name="connsiteY18" fmla="*/ 139148 h 321172"/>
                      <a:gd name="connsiteX19" fmla="*/ 2912165 w 3200400"/>
                      <a:gd name="connsiteY19" fmla="*/ 168965 h 321172"/>
                      <a:gd name="connsiteX20" fmla="*/ 2941982 w 3200400"/>
                      <a:gd name="connsiteY20" fmla="*/ 178905 h 321172"/>
                      <a:gd name="connsiteX21" fmla="*/ 2961861 w 3200400"/>
                      <a:gd name="connsiteY21" fmla="*/ 198783 h 321172"/>
                      <a:gd name="connsiteX22" fmla="*/ 2991678 w 3200400"/>
                      <a:gd name="connsiteY22" fmla="*/ 218661 h 321172"/>
                      <a:gd name="connsiteX23" fmla="*/ 3011556 w 3200400"/>
                      <a:gd name="connsiteY23" fmla="*/ 248479 h 321172"/>
                      <a:gd name="connsiteX24" fmla="*/ 3110948 w 3200400"/>
                      <a:gd name="connsiteY24" fmla="*/ 268357 h 321172"/>
                      <a:gd name="connsiteX25" fmla="*/ 3170582 w 3200400"/>
                      <a:gd name="connsiteY25" fmla="*/ 288235 h 321172"/>
                      <a:gd name="connsiteX26" fmla="*/ 3200400 w 3200400"/>
                      <a:gd name="connsiteY26" fmla="*/ 298174 h 321172"/>
                      <a:gd name="connsiteX27" fmla="*/ 2981739 w 3200400"/>
                      <a:gd name="connsiteY27" fmla="*/ 308113 h 321172"/>
                      <a:gd name="connsiteX28" fmla="*/ 2922104 w 3200400"/>
                      <a:gd name="connsiteY28" fmla="*/ 298174 h 321172"/>
                      <a:gd name="connsiteX29" fmla="*/ 2544417 w 3200400"/>
                      <a:gd name="connsiteY29" fmla="*/ 278296 h 321172"/>
                      <a:gd name="connsiteX30" fmla="*/ 2504661 w 3200400"/>
                      <a:gd name="connsiteY30" fmla="*/ 268357 h 321172"/>
                      <a:gd name="connsiteX31" fmla="*/ 2206487 w 3200400"/>
                      <a:gd name="connsiteY31" fmla="*/ 248479 h 321172"/>
                      <a:gd name="connsiteX32" fmla="*/ 2097156 w 3200400"/>
                      <a:gd name="connsiteY32" fmla="*/ 228600 h 321172"/>
                      <a:gd name="connsiteX33" fmla="*/ 1977887 w 3200400"/>
                      <a:gd name="connsiteY33" fmla="*/ 238539 h 321172"/>
                      <a:gd name="connsiteX34" fmla="*/ 1689652 w 3200400"/>
                      <a:gd name="connsiteY34" fmla="*/ 228600 h 321172"/>
                      <a:gd name="connsiteX35" fmla="*/ 1659834 w 3200400"/>
                      <a:gd name="connsiteY35" fmla="*/ 238539 h 321172"/>
                      <a:gd name="connsiteX36" fmla="*/ 1451113 w 3200400"/>
                      <a:gd name="connsiteY36" fmla="*/ 248479 h 321172"/>
                      <a:gd name="connsiteX37" fmla="*/ 974034 w 3200400"/>
                      <a:gd name="connsiteY37" fmla="*/ 248479 h 321172"/>
                      <a:gd name="connsiteX38" fmla="*/ 914400 w 3200400"/>
                      <a:gd name="connsiteY38" fmla="*/ 268357 h 321172"/>
                      <a:gd name="connsiteX39" fmla="*/ 248478 w 3200400"/>
                      <a:gd name="connsiteY39" fmla="*/ 268357 h 321172"/>
                      <a:gd name="connsiteX40" fmla="*/ 89452 w 3200400"/>
                      <a:gd name="connsiteY40" fmla="*/ 258418 h 321172"/>
                      <a:gd name="connsiteX41" fmla="*/ 0 w 3200400"/>
                      <a:gd name="connsiteY41" fmla="*/ 248479 h 3211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</a:cxnLst>
                    <a:rect l="l" t="t" r="r" b="b"/>
                    <a:pathLst>
                      <a:path w="3200400" h="321172">
                        <a:moveTo>
                          <a:pt x="0" y="248479"/>
                        </a:moveTo>
                        <a:lnTo>
                          <a:pt x="0" y="248479"/>
                        </a:lnTo>
                        <a:cubicBezTo>
                          <a:pt x="23191" y="231914"/>
                          <a:pt x="44481" y="212295"/>
                          <a:pt x="69574" y="198783"/>
                        </a:cubicBezTo>
                        <a:cubicBezTo>
                          <a:pt x="118936" y="172204"/>
                          <a:pt x="186911" y="172296"/>
                          <a:pt x="238539" y="168965"/>
                        </a:cubicBezTo>
                        <a:cubicBezTo>
                          <a:pt x="335693" y="162697"/>
                          <a:pt x="465435" y="160320"/>
                          <a:pt x="566530" y="149087"/>
                        </a:cubicBezTo>
                        <a:cubicBezTo>
                          <a:pt x="677485" y="136759"/>
                          <a:pt x="704183" y="129508"/>
                          <a:pt x="805069" y="109331"/>
                        </a:cubicBezTo>
                        <a:cubicBezTo>
                          <a:pt x="821634" y="106018"/>
                          <a:pt x="838376" y="103490"/>
                          <a:pt x="854765" y="99392"/>
                        </a:cubicBezTo>
                        <a:cubicBezTo>
                          <a:pt x="895385" y="89236"/>
                          <a:pt x="960063" y="72395"/>
                          <a:pt x="993913" y="69574"/>
                        </a:cubicBezTo>
                        <a:lnTo>
                          <a:pt x="1113182" y="59635"/>
                        </a:lnTo>
                        <a:cubicBezTo>
                          <a:pt x="1242583" y="33755"/>
                          <a:pt x="1055020" y="66772"/>
                          <a:pt x="1311965" y="59635"/>
                        </a:cubicBezTo>
                        <a:cubicBezTo>
                          <a:pt x="1357411" y="58373"/>
                          <a:pt x="1534135" y="38263"/>
                          <a:pt x="1610139" y="29818"/>
                        </a:cubicBezTo>
                        <a:cubicBezTo>
                          <a:pt x="1718900" y="2628"/>
                          <a:pt x="1628950" y="22354"/>
                          <a:pt x="1858617" y="9939"/>
                        </a:cubicBezTo>
                        <a:lnTo>
                          <a:pt x="2017643" y="0"/>
                        </a:lnTo>
                        <a:lnTo>
                          <a:pt x="2425148" y="9939"/>
                        </a:lnTo>
                        <a:cubicBezTo>
                          <a:pt x="2507920" y="12895"/>
                          <a:pt x="2560074" y="15059"/>
                          <a:pt x="2633869" y="29818"/>
                        </a:cubicBezTo>
                        <a:cubicBezTo>
                          <a:pt x="2644485" y="31941"/>
                          <a:pt x="2690811" y="43380"/>
                          <a:pt x="2703443" y="49696"/>
                        </a:cubicBezTo>
                        <a:cubicBezTo>
                          <a:pt x="2714127" y="55038"/>
                          <a:pt x="2722345" y="64723"/>
                          <a:pt x="2733261" y="69574"/>
                        </a:cubicBezTo>
                        <a:cubicBezTo>
                          <a:pt x="2774529" y="87915"/>
                          <a:pt x="2800078" y="90889"/>
                          <a:pt x="2842591" y="99392"/>
                        </a:cubicBezTo>
                        <a:cubicBezTo>
                          <a:pt x="2864728" y="114150"/>
                          <a:pt x="2876102" y="118918"/>
                          <a:pt x="2892287" y="139148"/>
                        </a:cubicBezTo>
                        <a:cubicBezTo>
                          <a:pt x="2899749" y="148476"/>
                          <a:pt x="2902837" y="161503"/>
                          <a:pt x="2912165" y="168965"/>
                        </a:cubicBezTo>
                        <a:cubicBezTo>
                          <a:pt x="2920346" y="175510"/>
                          <a:pt x="2932043" y="175592"/>
                          <a:pt x="2941982" y="178905"/>
                        </a:cubicBezTo>
                        <a:cubicBezTo>
                          <a:pt x="2948608" y="185531"/>
                          <a:pt x="2954544" y="192929"/>
                          <a:pt x="2961861" y="198783"/>
                        </a:cubicBezTo>
                        <a:cubicBezTo>
                          <a:pt x="2971189" y="206245"/>
                          <a:pt x="2983232" y="210214"/>
                          <a:pt x="2991678" y="218661"/>
                        </a:cubicBezTo>
                        <a:cubicBezTo>
                          <a:pt x="3000125" y="227108"/>
                          <a:pt x="3001617" y="241853"/>
                          <a:pt x="3011556" y="248479"/>
                        </a:cubicBezTo>
                        <a:cubicBezTo>
                          <a:pt x="3021440" y="255068"/>
                          <a:pt x="3110752" y="268324"/>
                          <a:pt x="3110948" y="268357"/>
                        </a:cubicBezTo>
                        <a:lnTo>
                          <a:pt x="3170582" y="288235"/>
                        </a:lnTo>
                        <a:lnTo>
                          <a:pt x="3200400" y="298174"/>
                        </a:lnTo>
                        <a:cubicBezTo>
                          <a:pt x="3090378" y="334847"/>
                          <a:pt x="3161678" y="319359"/>
                          <a:pt x="2981739" y="308113"/>
                        </a:cubicBezTo>
                        <a:cubicBezTo>
                          <a:pt x="2961861" y="304800"/>
                          <a:pt x="2942166" y="300085"/>
                          <a:pt x="2922104" y="298174"/>
                        </a:cubicBezTo>
                        <a:cubicBezTo>
                          <a:pt x="2821219" y="288566"/>
                          <a:pt x="2632418" y="282122"/>
                          <a:pt x="2544417" y="278296"/>
                        </a:cubicBezTo>
                        <a:cubicBezTo>
                          <a:pt x="2531165" y="274983"/>
                          <a:pt x="2518135" y="270603"/>
                          <a:pt x="2504661" y="268357"/>
                        </a:cubicBezTo>
                        <a:cubicBezTo>
                          <a:pt x="2404969" y="251742"/>
                          <a:pt x="2309187" y="253147"/>
                          <a:pt x="2206487" y="248479"/>
                        </a:cubicBezTo>
                        <a:cubicBezTo>
                          <a:pt x="2164553" y="234500"/>
                          <a:pt x="2153352" y="228600"/>
                          <a:pt x="2097156" y="228600"/>
                        </a:cubicBezTo>
                        <a:cubicBezTo>
                          <a:pt x="2057262" y="228600"/>
                          <a:pt x="2017643" y="235226"/>
                          <a:pt x="1977887" y="238539"/>
                        </a:cubicBezTo>
                        <a:cubicBezTo>
                          <a:pt x="1881809" y="235226"/>
                          <a:pt x="1785787" y="228600"/>
                          <a:pt x="1689652" y="228600"/>
                        </a:cubicBezTo>
                        <a:cubicBezTo>
                          <a:pt x="1679175" y="228600"/>
                          <a:pt x="1670275" y="237669"/>
                          <a:pt x="1659834" y="238539"/>
                        </a:cubicBezTo>
                        <a:cubicBezTo>
                          <a:pt x="1590422" y="244324"/>
                          <a:pt x="1520687" y="245166"/>
                          <a:pt x="1451113" y="248479"/>
                        </a:cubicBezTo>
                        <a:cubicBezTo>
                          <a:pt x="1253452" y="228711"/>
                          <a:pt x="1282709" y="227433"/>
                          <a:pt x="974034" y="248479"/>
                        </a:cubicBezTo>
                        <a:cubicBezTo>
                          <a:pt x="953129" y="249904"/>
                          <a:pt x="914400" y="268357"/>
                          <a:pt x="914400" y="268357"/>
                        </a:cubicBezTo>
                        <a:cubicBezTo>
                          <a:pt x="659059" y="217290"/>
                          <a:pt x="932653" y="268357"/>
                          <a:pt x="248478" y="268357"/>
                        </a:cubicBezTo>
                        <a:cubicBezTo>
                          <a:pt x="195366" y="268357"/>
                          <a:pt x="142461" y="261731"/>
                          <a:pt x="89452" y="258418"/>
                        </a:cubicBezTo>
                        <a:lnTo>
                          <a:pt x="0" y="248479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12" name="Cloud 11">
                  <a:extLst>
                    <a:ext uri="{FF2B5EF4-FFF2-40B4-BE49-F238E27FC236}">
                      <a16:creationId xmlns:a16="http://schemas.microsoft.com/office/drawing/2014/main" id="{D6084ABB-3A59-6C09-2AA7-56D41FAC2207}"/>
                    </a:ext>
                  </a:extLst>
                </p:cNvPr>
                <p:cNvSpPr/>
                <p:nvPr/>
              </p:nvSpPr>
              <p:spPr>
                <a:xfrm>
                  <a:off x="2357010" y="606451"/>
                  <a:ext cx="2117035" cy="407185"/>
                </a:xfrm>
                <a:prstGeom prst="cloud">
                  <a:avLst/>
                </a:prstGeom>
                <a:gradFill flip="none" rotWithShape="1">
                  <a:gsLst>
                    <a:gs pos="0">
                      <a:schemeClr val="accent3">
                        <a:lumMod val="20000"/>
                        <a:lumOff val="80000"/>
                        <a:shade val="30000"/>
                        <a:satMod val="115000"/>
                      </a:schemeClr>
                    </a:gs>
                    <a:gs pos="50000">
                      <a:schemeClr val="accent3">
                        <a:lumMod val="20000"/>
                        <a:lumOff val="80000"/>
                        <a:shade val="67500"/>
                        <a:satMod val="115000"/>
                      </a:schemeClr>
                    </a:gs>
                    <a:gs pos="100000">
                      <a:schemeClr val="accent3">
                        <a:lumMod val="20000"/>
                        <a:lumOff val="80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" name="Straight Connector 14">
                  <a:extLst>
                    <a:ext uri="{FF2B5EF4-FFF2-40B4-BE49-F238E27FC236}">
                      <a16:creationId xmlns:a16="http://schemas.microsoft.com/office/drawing/2014/main" id="{D13FD1E9-FEEC-9F34-6831-2B44E697B29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245799" y="937004"/>
                  <a:ext cx="264200" cy="582615"/>
                </a:xfrm>
                <a:prstGeom prst="line">
                  <a:avLst/>
                </a:prstGeom>
                <a:ln w="1270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EA60BB59-FEC3-A431-4AC9-349A0E58EBC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95982" y="1019148"/>
                  <a:ext cx="289875" cy="673673"/>
                </a:xfrm>
                <a:prstGeom prst="line">
                  <a:avLst/>
                </a:prstGeom>
                <a:ln w="1270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CB8B2C1A-F050-257B-C904-6A4ED0A48D5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079996" y="994665"/>
                  <a:ext cx="266951" cy="640166"/>
                </a:xfrm>
                <a:prstGeom prst="line">
                  <a:avLst/>
                </a:prstGeom>
                <a:ln w="1270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1AC4B224-1DB7-6158-E92C-2DBAA48734C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415527" y="943550"/>
                  <a:ext cx="235723" cy="584415"/>
                </a:xfrm>
                <a:prstGeom prst="line">
                  <a:avLst/>
                </a:prstGeom>
                <a:ln w="1270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11A72085-0B6E-E9F2-E560-C092A4CC32C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768870" y="978105"/>
                  <a:ext cx="207110" cy="415072"/>
                </a:xfrm>
                <a:prstGeom prst="line">
                  <a:avLst/>
                </a:prstGeom>
                <a:ln w="1270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19340378-FD52-630F-47D0-7D8F68F3BE0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771702" y="991964"/>
                  <a:ext cx="308294" cy="645607"/>
                </a:xfrm>
                <a:prstGeom prst="line">
                  <a:avLst/>
                </a:prstGeom>
                <a:ln w="1270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" name="Freeform 40">
                  <a:extLst>
                    <a:ext uri="{FF2B5EF4-FFF2-40B4-BE49-F238E27FC236}">
                      <a16:creationId xmlns:a16="http://schemas.microsoft.com/office/drawing/2014/main" id="{FA4076CC-E15A-1736-0EA4-652788052B60}"/>
                    </a:ext>
                  </a:extLst>
                </p:cNvPr>
                <p:cNvSpPr/>
                <p:nvPr/>
              </p:nvSpPr>
              <p:spPr>
                <a:xfrm>
                  <a:off x="6455151" y="1157922"/>
                  <a:ext cx="1580321" cy="2186634"/>
                </a:xfrm>
                <a:custGeom>
                  <a:avLst/>
                  <a:gdLst>
                    <a:gd name="connsiteX0" fmla="*/ 735495 w 1580321"/>
                    <a:gd name="connsiteY0" fmla="*/ 0 h 2186634"/>
                    <a:gd name="connsiteX1" fmla="*/ 705678 w 1580321"/>
                    <a:gd name="connsiteY1" fmla="*/ 59635 h 2186634"/>
                    <a:gd name="connsiteX2" fmla="*/ 646043 w 1580321"/>
                    <a:gd name="connsiteY2" fmla="*/ 79513 h 2186634"/>
                    <a:gd name="connsiteX3" fmla="*/ 616226 w 1580321"/>
                    <a:gd name="connsiteY3" fmla="*/ 89452 h 2186634"/>
                    <a:gd name="connsiteX4" fmla="*/ 546652 w 1580321"/>
                    <a:gd name="connsiteY4" fmla="*/ 109330 h 2186634"/>
                    <a:gd name="connsiteX5" fmla="*/ 526773 w 1580321"/>
                    <a:gd name="connsiteY5" fmla="*/ 139148 h 2186634"/>
                    <a:gd name="connsiteX6" fmla="*/ 496956 w 1580321"/>
                    <a:gd name="connsiteY6" fmla="*/ 198782 h 2186634"/>
                    <a:gd name="connsiteX7" fmla="*/ 377686 w 1580321"/>
                    <a:gd name="connsiteY7" fmla="*/ 228600 h 2186634"/>
                    <a:gd name="connsiteX8" fmla="*/ 308113 w 1580321"/>
                    <a:gd name="connsiteY8" fmla="*/ 248478 h 2186634"/>
                    <a:gd name="connsiteX9" fmla="*/ 288234 w 1580321"/>
                    <a:gd name="connsiteY9" fmla="*/ 268356 h 2186634"/>
                    <a:gd name="connsiteX10" fmla="*/ 268356 w 1580321"/>
                    <a:gd name="connsiteY10" fmla="*/ 357808 h 2186634"/>
                    <a:gd name="connsiteX11" fmla="*/ 248478 w 1580321"/>
                    <a:gd name="connsiteY11" fmla="*/ 377687 h 2186634"/>
                    <a:gd name="connsiteX12" fmla="*/ 208721 w 1580321"/>
                    <a:gd name="connsiteY12" fmla="*/ 387626 h 2186634"/>
                    <a:gd name="connsiteX13" fmla="*/ 178904 w 1580321"/>
                    <a:gd name="connsiteY13" fmla="*/ 397565 h 2186634"/>
                    <a:gd name="connsiteX14" fmla="*/ 129208 w 1580321"/>
                    <a:gd name="connsiteY14" fmla="*/ 437322 h 2186634"/>
                    <a:gd name="connsiteX15" fmla="*/ 69573 w 1580321"/>
                    <a:gd name="connsiteY15" fmla="*/ 477078 h 2186634"/>
                    <a:gd name="connsiteX16" fmla="*/ 49695 w 1580321"/>
                    <a:gd name="connsiteY16" fmla="*/ 506895 h 2186634"/>
                    <a:gd name="connsiteX17" fmla="*/ 9939 w 1580321"/>
                    <a:gd name="connsiteY17" fmla="*/ 556591 h 2186634"/>
                    <a:gd name="connsiteX18" fmla="*/ 0 w 1580321"/>
                    <a:gd name="connsiteY18" fmla="*/ 586408 h 2186634"/>
                    <a:gd name="connsiteX19" fmla="*/ 9939 w 1580321"/>
                    <a:gd name="connsiteY19" fmla="*/ 675861 h 2186634"/>
                    <a:gd name="connsiteX20" fmla="*/ 19878 w 1580321"/>
                    <a:gd name="connsiteY20" fmla="*/ 715617 h 2186634"/>
                    <a:gd name="connsiteX21" fmla="*/ 59634 w 1580321"/>
                    <a:gd name="connsiteY21" fmla="*/ 775252 h 2186634"/>
                    <a:gd name="connsiteX22" fmla="*/ 89452 w 1580321"/>
                    <a:gd name="connsiteY22" fmla="*/ 795130 h 2186634"/>
                    <a:gd name="connsiteX23" fmla="*/ 188843 w 1580321"/>
                    <a:gd name="connsiteY23" fmla="*/ 824948 h 2186634"/>
                    <a:gd name="connsiteX24" fmla="*/ 268356 w 1580321"/>
                    <a:gd name="connsiteY24" fmla="*/ 854765 h 2186634"/>
                    <a:gd name="connsiteX25" fmla="*/ 347869 w 1580321"/>
                    <a:gd name="connsiteY25" fmla="*/ 874643 h 2186634"/>
                    <a:gd name="connsiteX26" fmla="*/ 377686 w 1580321"/>
                    <a:gd name="connsiteY26" fmla="*/ 884582 h 2186634"/>
                    <a:gd name="connsiteX27" fmla="*/ 487017 w 1580321"/>
                    <a:gd name="connsiteY27" fmla="*/ 904461 h 2186634"/>
                    <a:gd name="connsiteX28" fmla="*/ 586408 w 1580321"/>
                    <a:gd name="connsiteY28" fmla="*/ 924339 h 2186634"/>
                    <a:gd name="connsiteX29" fmla="*/ 675860 w 1580321"/>
                    <a:gd name="connsiteY29" fmla="*/ 944217 h 2186634"/>
                    <a:gd name="connsiteX30" fmla="*/ 725556 w 1580321"/>
                    <a:gd name="connsiteY30" fmla="*/ 954156 h 2186634"/>
                    <a:gd name="connsiteX31" fmla="*/ 755373 w 1580321"/>
                    <a:gd name="connsiteY31" fmla="*/ 964095 h 2186634"/>
                    <a:gd name="connsiteX32" fmla="*/ 824947 w 1580321"/>
                    <a:gd name="connsiteY32" fmla="*/ 983974 h 2186634"/>
                    <a:gd name="connsiteX33" fmla="*/ 874643 w 1580321"/>
                    <a:gd name="connsiteY33" fmla="*/ 1013791 h 2186634"/>
                    <a:gd name="connsiteX34" fmla="*/ 904460 w 1580321"/>
                    <a:gd name="connsiteY34" fmla="*/ 1033669 h 2186634"/>
                    <a:gd name="connsiteX35" fmla="*/ 964095 w 1580321"/>
                    <a:gd name="connsiteY35" fmla="*/ 1053548 h 2186634"/>
                    <a:gd name="connsiteX36" fmla="*/ 1033669 w 1580321"/>
                    <a:gd name="connsiteY36" fmla="*/ 1073426 h 2186634"/>
                    <a:gd name="connsiteX37" fmla="*/ 1023730 w 1580321"/>
                    <a:gd name="connsiteY37" fmla="*/ 1162878 h 2186634"/>
                    <a:gd name="connsiteX38" fmla="*/ 993913 w 1580321"/>
                    <a:gd name="connsiteY38" fmla="*/ 1172817 h 2186634"/>
                    <a:gd name="connsiteX39" fmla="*/ 974034 w 1580321"/>
                    <a:gd name="connsiteY39" fmla="*/ 1192695 h 2186634"/>
                    <a:gd name="connsiteX40" fmla="*/ 894521 w 1580321"/>
                    <a:gd name="connsiteY40" fmla="*/ 1212574 h 2186634"/>
                    <a:gd name="connsiteX41" fmla="*/ 745434 w 1580321"/>
                    <a:gd name="connsiteY41" fmla="*/ 1232452 h 2186634"/>
                    <a:gd name="connsiteX42" fmla="*/ 695739 w 1580321"/>
                    <a:gd name="connsiteY42" fmla="*/ 1252330 h 2186634"/>
                    <a:gd name="connsiteX43" fmla="*/ 655982 w 1580321"/>
                    <a:gd name="connsiteY43" fmla="*/ 1262269 h 2186634"/>
                    <a:gd name="connsiteX44" fmla="*/ 626165 w 1580321"/>
                    <a:gd name="connsiteY44" fmla="*/ 1272208 h 2186634"/>
                    <a:gd name="connsiteX45" fmla="*/ 606286 w 1580321"/>
                    <a:gd name="connsiteY45" fmla="*/ 1292087 h 2186634"/>
                    <a:gd name="connsiteX46" fmla="*/ 606286 w 1580321"/>
                    <a:gd name="connsiteY46" fmla="*/ 1351722 h 2186634"/>
                    <a:gd name="connsiteX47" fmla="*/ 626165 w 1580321"/>
                    <a:gd name="connsiteY47" fmla="*/ 1371600 h 2186634"/>
                    <a:gd name="connsiteX48" fmla="*/ 735495 w 1580321"/>
                    <a:gd name="connsiteY48" fmla="*/ 1391478 h 2186634"/>
                    <a:gd name="connsiteX49" fmla="*/ 954156 w 1580321"/>
                    <a:gd name="connsiteY49" fmla="*/ 1411356 h 2186634"/>
                    <a:gd name="connsiteX50" fmla="*/ 1043608 w 1580321"/>
                    <a:gd name="connsiteY50" fmla="*/ 1421295 h 2186634"/>
                    <a:gd name="connsiteX51" fmla="*/ 1162878 w 1580321"/>
                    <a:gd name="connsiteY51" fmla="*/ 1431235 h 2186634"/>
                    <a:gd name="connsiteX52" fmla="*/ 1222513 w 1580321"/>
                    <a:gd name="connsiteY52" fmla="*/ 1441174 h 2186634"/>
                    <a:gd name="connsiteX53" fmla="*/ 1321904 w 1580321"/>
                    <a:gd name="connsiteY53" fmla="*/ 1451113 h 2186634"/>
                    <a:gd name="connsiteX54" fmla="*/ 1411356 w 1580321"/>
                    <a:gd name="connsiteY54" fmla="*/ 1461052 h 2186634"/>
                    <a:gd name="connsiteX55" fmla="*/ 1510747 w 1580321"/>
                    <a:gd name="connsiteY55" fmla="*/ 1490869 h 2186634"/>
                    <a:gd name="connsiteX56" fmla="*/ 1540565 w 1580321"/>
                    <a:gd name="connsiteY56" fmla="*/ 1500808 h 2186634"/>
                    <a:gd name="connsiteX57" fmla="*/ 1570382 w 1580321"/>
                    <a:gd name="connsiteY57" fmla="*/ 1510748 h 2186634"/>
                    <a:gd name="connsiteX58" fmla="*/ 1580321 w 1580321"/>
                    <a:gd name="connsiteY58" fmla="*/ 1540565 h 2186634"/>
                    <a:gd name="connsiteX59" fmla="*/ 1550504 w 1580321"/>
                    <a:gd name="connsiteY59" fmla="*/ 1590261 h 2186634"/>
                    <a:gd name="connsiteX60" fmla="*/ 1540565 w 1580321"/>
                    <a:gd name="connsiteY60" fmla="*/ 1620078 h 2186634"/>
                    <a:gd name="connsiteX61" fmla="*/ 1461052 w 1580321"/>
                    <a:gd name="connsiteY61" fmla="*/ 1659835 h 2186634"/>
                    <a:gd name="connsiteX62" fmla="*/ 1431234 w 1580321"/>
                    <a:gd name="connsiteY62" fmla="*/ 1669774 h 2186634"/>
                    <a:gd name="connsiteX63" fmla="*/ 1401417 w 1580321"/>
                    <a:gd name="connsiteY63" fmla="*/ 1679713 h 2186634"/>
                    <a:gd name="connsiteX64" fmla="*/ 1371600 w 1580321"/>
                    <a:gd name="connsiteY64" fmla="*/ 1689652 h 2186634"/>
                    <a:gd name="connsiteX65" fmla="*/ 1152939 w 1580321"/>
                    <a:gd name="connsiteY65" fmla="*/ 1689652 h 2186634"/>
                    <a:gd name="connsiteX66" fmla="*/ 983973 w 1580321"/>
                    <a:gd name="connsiteY66" fmla="*/ 1699591 h 2186634"/>
                    <a:gd name="connsiteX67" fmla="*/ 924339 w 1580321"/>
                    <a:gd name="connsiteY67" fmla="*/ 1729408 h 2186634"/>
                    <a:gd name="connsiteX68" fmla="*/ 874643 w 1580321"/>
                    <a:gd name="connsiteY68" fmla="*/ 1779104 h 2186634"/>
                    <a:gd name="connsiteX69" fmla="*/ 854765 w 1580321"/>
                    <a:gd name="connsiteY69" fmla="*/ 1808922 h 2186634"/>
                    <a:gd name="connsiteX70" fmla="*/ 834886 w 1580321"/>
                    <a:gd name="connsiteY70" fmla="*/ 1828800 h 2186634"/>
                    <a:gd name="connsiteX71" fmla="*/ 824947 w 1580321"/>
                    <a:gd name="connsiteY71" fmla="*/ 1858617 h 2186634"/>
                    <a:gd name="connsiteX72" fmla="*/ 874643 w 1580321"/>
                    <a:gd name="connsiteY72" fmla="*/ 1967948 h 2186634"/>
                    <a:gd name="connsiteX73" fmla="*/ 894521 w 1580321"/>
                    <a:gd name="connsiteY73" fmla="*/ 1997765 h 2186634"/>
                    <a:gd name="connsiteX74" fmla="*/ 934278 w 1580321"/>
                    <a:gd name="connsiteY74" fmla="*/ 2037522 h 2186634"/>
                    <a:gd name="connsiteX75" fmla="*/ 1003852 w 1580321"/>
                    <a:gd name="connsiteY75" fmla="*/ 2117035 h 2186634"/>
                    <a:gd name="connsiteX76" fmla="*/ 1063486 w 1580321"/>
                    <a:gd name="connsiteY76" fmla="*/ 2156791 h 2186634"/>
                    <a:gd name="connsiteX77" fmla="*/ 1083365 w 1580321"/>
                    <a:gd name="connsiteY77" fmla="*/ 2176669 h 2186634"/>
                    <a:gd name="connsiteX78" fmla="*/ 1123121 w 1580321"/>
                    <a:gd name="connsiteY78" fmla="*/ 2186608 h 21866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</a:cxnLst>
                  <a:rect l="l" t="t" r="r" b="b"/>
                  <a:pathLst>
                    <a:path w="1580321" h="2186634">
                      <a:moveTo>
                        <a:pt x="735495" y="0"/>
                      </a:moveTo>
                      <a:cubicBezTo>
                        <a:pt x="730080" y="16246"/>
                        <a:pt x="721902" y="49495"/>
                        <a:pt x="705678" y="59635"/>
                      </a:cubicBezTo>
                      <a:cubicBezTo>
                        <a:pt x="687909" y="70740"/>
                        <a:pt x="665921" y="72887"/>
                        <a:pt x="646043" y="79513"/>
                      </a:cubicBezTo>
                      <a:cubicBezTo>
                        <a:pt x="636104" y="82826"/>
                        <a:pt x="626390" y="86911"/>
                        <a:pt x="616226" y="89452"/>
                      </a:cubicBezTo>
                      <a:cubicBezTo>
                        <a:pt x="566305" y="101932"/>
                        <a:pt x="589428" y="95071"/>
                        <a:pt x="546652" y="109330"/>
                      </a:cubicBezTo>
                      <a:cubicBezTo>
                        <a:pt x="540026" y="119269"/>
                        <a:pt x="532115" y="128464"/>
                        <a:pt x="526773" y="139148"/>
                      </a:cubicBezTo>
                      <a:cubicBezTo>
                        <a:pt x="517419" y="157856"/>
                        <a:pt x="517672" y="185835"/>
                        <a:pt x="496956" y="198782"/>
                      </a:cubicBezTo>
                      <a:cubicBezTo>
                        <a:pt x="465698" y="218318"/>
                        <a:pt x="412310" y="221675"/>
                        <a:pt x="377686" y="228600"/>
                      </a:cubicBezTo>
                      <a:cubicBezTo>
                        <a:pt x="346487" y="234840"/>
                        <a:pt x="336531" y="239005"/>
                        <a:pt x="308113" y="248478"/>
                      </a:cubicBezTo>
                      <a:cubicBezTo>
                        <a:pt x="301487" y="255104"/>
                        <a:pt x="291925" y="259743"/>
                        <a:pt x="288234" y="268356"/>
                      </a:cubicBezTo>
                      <a:cubicBezTo>
                        <a:pt x="278820" y="290322"/>
                        <a:pt x="279802" y="334916"/>
                        <a:pt x="268356" y="357808"/>
                      </a:cubicBezTo>
                      <a:cubicBezTo>
                        <a:pt x="264165" y="366190"/>
                        <a:pt x="256859" y="373496"/>
                        <a:pt x="248478" y="377687"/>
                      </a:cubicBezTo>
                      <a:cubicBezTo>
                        <a:pt x="236260" y="383796"/>
                        <a:pt x="221856" y="383873"/>
                        <a:pt x="208721" y="387626"/>
                      </a:cubicBezTo>
                      <a:cubicBezTo>
                        <a:pt x="198647" y="390504"/>
                        <a:pt x="188275" y="392880"/>
                        <a:pt x="178904" y="397565"/>
                      </a:cubicBezTo>
                      <a:cubicBezTo>
                        <a:pt x="130251" y="421891"/>
                        <a:pt x="166192" y="409584"/>
                        <a:pt x="129208" y="437322"/>
                      </a:cubicBezTo>
                      <a:cubicBezTo>
                        <a:pt x="110096" y="451656"/>
                        <a:pt x="69573" y="477078"/>
                        <a:pt x="69573" y="477078"/>
                      </a:cubicBezTo>
                      <a:cubicBezTo>
                        <a:pt x="62947" y="487017"/>
                        <a:pt x="57157" y="497567"/>
                        <a:pt x="49695" y="506895"/>
                      </a:cubicBezTo>
                      <a:cubicBezTo>
                        <a:pt x="25045" y="537708"/>
                        <a:pt x="30332" y="515806"/>
                        <a:pt x="9939" y="556591"/>
                      </a:cubicBezTo>
                      <a:cubicBezTo>
                        <a:pt x="5254" y="565962"/>
                        <a:pt x="3313" y="576469"/>
                        <a:pt x="0" y="586408"/>
                      </a:cubicBezTo>
                      <a:cubicBezTo>
                        <a:pt x="3313" y="616226"/>
                        <a:pt x="5377" y="646209"/>
                        <a:pt x="9939" y="675861"/>
                      </a:cubicBezTo>
                      <a:cubicBezTo>
                        <a:pt x="12016" y="689362"/>
                        <a:pt x="13769" y="703399"/>
                        <a:pt x="19878" y="715617"/>
                      </a:cubicBezTo>
                      <a:cubicBezTo>
                        <a:pt x="30562" y="736985"/>
                        <a:pt x="39756" y="762000"/>
                        <a:pt x="59634" y="775252"/>
                      </a:cubicBezTo>
                      <a:cubicBezTo>
                        <a:pt x="69573" y="781878"/>
                        <a:pt x="78536" y="790279"/>
                        <a:pt x="89452" y="795130"/>
                      </a:cubicBezTo>
                      <a:cubicBezTo>
                        <a:pt x="120560" y="808956"/>
                        <a:pt x="155804" y="816688"/>
                        <a:pt x="188843" y="824948"/>
                      </a:cubicBezTo>
                      <a:cubicBezTo>
                        <a:pt x="235781" y="856240"/>
                        <a:pt x="202612" y="839594"/>
                        <a:pt x="268356" y="854765"/>
                      </a:cubicBezTo>
                      <a:cubicBezTo>
                        <a:pt x="294976" y="860908"/>
                        <a:pt x="321365" y="868017"/>
                        <a:pt x="347869" y="874643"/>
                      </a:cubicBezTo>
                      <a:cubicBezTo>
                        <a:pt x="358033" y="877184"/>
                        <a:pt x="367522" y="882041"/>
                        <a:pt x="377686" y="884582"/>
                      </a:cubicBezTo>
                      <a:cubicBezTo>
                        <a:pt x="405481" y="891531"/>
                        <a:pt x="460419" y="900028"/>
                        <a:pt x="487017" y="904461"/>
                      </a:cubicBezTo>
                      <a:cubicBezTo>
                        <a:pt x="544166" y="923511"/>
                        <a:pt x="495042" y="909112"/>
                        <a:pt x="586408" y="924339"/>
                      </a:cubicBezTo>
                      <a:cubicBezTo>
                        <a:pt x="646367" y="934332"/>
                        <a:pt x="622248" y="932303"/>
                        <a:pt x="675860" y="944217"/>
                      </a:cubicBezTo>
                      <a:cubicBezTo>
                        <a:pt x="692351" y="947882"/>
                        <a:pt x="709167" y="950059"/>
                        <a:pt x="725556" y="954156"/>
                      </a:cubicBezTo>
                      <a:cubicBezTo>
                        <a:pt x="735720" y="956697"/>
                        <a:pt x="745300" y="961217"/>
                        <a:pt x="755373" y="964095"/>
                      </a:cubicBezTo>
                      <a:cubicBezTo>
                        <a:pt x="842733" y="989056"/>
                        <a:pt x="753457" y="960144"/>
                        <a:pt x="824947" y="983974"/>
                      </a:cubicBezTo>
                      <a:cubicBezTo>
                        <a:pt x="863776" y="1022801"/>
                        <a:pt x="823032" y="987986"/>
                        <a:pt x="874643" y="1013791"/>
                      </a:cubicBezTo>
                      <a:cubicBezTo>
                        <a:pt x="885327" y="1019133"/>
                        <a:pt x="893544" y="1028818"/>
                        <a:pt x="904460" y="1033669"/>
                      </a:cubicBezTo>
                      <a:cubicBezTo>
                        <a:pt x="923608" y="1042179"/>
                        <a:pt x="944217" y="1046922"/>
                        <a:pt x="964095" y="1053548"/>
                      </a:cubicBezTo>
                      <a:cubicBezTo>
                        <a:pt x="1006864" y="1067805"/>
                        <a:pt x="983759" y="1060948"/>
                        <a:pt x="1033669" y="1073426"/>
                      </a:cubicBezTo>
                      <a:cubicBezTo>
                        <a:pt x="1030356" y="1103243"/>
                        <a:pt x="1034872" y="1135023"/>
                        <a:pt x="1023730" y="1162878"/>
                      </a:cubicBezTo>
                      <a:cubicBezTo>
                        <a:pt x="1019839" y="1172605"/>
                        <a:pt x="1002897" y="1167427"/>
                        <a:pt x="993913" y="1172817"/>
                      </a:cubicBezTo>
                      <a:cubicBezTo>
                        <a:pt x="985878" y="1177638"/>
                        <a:pt x="982069" y="1187874"/>
                        <a:pt x="974034" y="1192695"/>
                      </a:cubicBezTo>
                      <a:cubicBezTo>
                        <a:pt x="959697" y="1201298"/>
                        <a:pt x="903688" y="1211352"/>
                        <a:pt x="894521" y="1212574"/>
                      </a:cubicBezTo>
                      <a:cubicBezTo>
                        <a:pt x="720220" y="1235814"/>
                        <a:pt x="857258" y="1210088"/>
                        <a:pt x="745434" y="1232452"/>
                      </a:cubicBezTo>
                      <a:cubicBezTo>
                        <a:pt x="728869" y="1239078"/>
                        <a:pt x="712665" y="1246688"/>
                        <a:pt x="695739" y="1252330"/>
                      </a:cubicBezTo>
                      <a:cubicBezTo>
                        <a:pt x="682780" y="1256650"/>
                        <a:pt x="669117" y="1258516"/>
                        <a:pt x="655982" y="1262269"/>
                      </a:cubicBezTo>
                      <a:cubicBezTo>
                        <a:pt x="645908" y="1265147"/>
                        <a:pt x="636104" y="1268895"/>
                        <a:pt x="626165" y="1272208"/>
                      </a:cubicBezTo>
                      <a:cubicBezTo>
                        <a:pt x="619539" y="1278834"/>
                        <a:pt x="611107" y="1284051"/>
                        <a:pt x="606286" y="1292087"/>
                      </a:cubicBezTo>
                      <a:cubicBezTo>
                        <a:pt x="593034" y="1314173"/>
                        <a:pt x="593034" y="1329636"/>
                        <a:pt x="606286" y="1351722"/>
                      </a:cubicBezTo>
                      <a:cubicBezTo>
                        <a:pt x="611107" y="1359757"/>
                        <a:pt x="617552" y="1367909"/>
                        <a:pt x="626165" y="1371600"/>
                      </a:cubicBezTo>
                      <a:cubicBezTo>
                        <a:pt x="634387" y="1375124"/>
                        <a:pt x="732246" y="1391130"/>
                        <a:pt x="735495" y="1391478"/>
                      </a:cubicBezTo>
                      <a:cubicBezTo>
                        <a:pt x="808266" y="1399275"/>
                        <a:pt x="881416" y="1403274"/>
                        <a:pt x="954156" y="1411356"/>
                      </a:cubicBezTo>
                      <a:lnTo>
                        <a:pt x="1043608" y="1421295"/>
                      </a:lnTo>
                      <a:cubicBezTo>
                        <a:pt x="1083323" y="1425077"/>
                        <a:pt x="1123228" y="1426829"/>
                        <a:pt x="1162878" y="1431235"/>
                      </a:cubicBezTo>
                      <a:cubicBezTo>
                        <a:pt x="1182907" y="1433461"/>
                        <a:pt x="1202516" y="1438674"/>
                        <a:pt x="1222513" y="1441174"/>
                      </a:cubicBezTo>
                      <a:cubicBezTo>
                        <a:pt x="1255551" y="1445304"/>
                        <a:pt x="1288791" y="1447627"/>
                        <a:pt x="1321904" y="1451113"/>
                      </a:cubicBezTo>
                      <a:lnTo>
                        <a:pt x="1411356" y="1461052"/>
                      </a:lnTo>
                      <a:cubicBezTo>
                        <a:pt x="1471443" y="1476073"/>
                        <a:pt x="1438151" y="1466670"/>
                        <a:pt x="1510747" y="1490869"/>
                      </a:cubicBezTo>
                      <a:lnTo>
                        <a:pt x="1540565" y="1500808"/>
                      </a:lnTo>
                      <a:lnTo>
                        <a:pt x="1570382" y="1510748"/>
                      </a:lnTo>
                      <a:cubicBezTo>
                        <a:pt x="1573695" y="1520687"/>
                        <a:pt x="1580321" y="1530088"/>
                        <a:pt x="1580321" y="1540565"/>
                      </a:cubicBezTo>
                      <a:cubicBezTo>
                        <a:pt x="1580321" y="1566369"/>
                        <a:pt x="1566249" y="1574515"/>
                        <a:pt x="1550504" y="1590261"/>
                      </a:cubicBezTo>
                      <a:cubicBezTo>
                        <a:pt x="1547191" y="1600200"/>
                        <a:pt x="1545955" y="1611094"/>
                        <a:pt x="1540565" y="1620078"/>
                      </a:cubicBezTo>
                      <a:cubicBezTo>
                        <a:pt x="1523218" y="1648989"/>
                        <a:pt x="1490784" y="1649924"/>
                        <a:pt x="1461052" y="1659835"/>
                      </a:cubicBezTo>
                      <a:lnTo>
                        <a:pt x="1431234" y="1669774"/>
                      </a:lnTo>
                      <a:lnTo>
                        <a:pt x="1401417" y="1679713"/>
                      </a:lnTo>
                      <a:lnTo>
                        <a:pt x="1371600" y="1689652"/>
                      </a:lnTo>
                      <a:cubicBezTo>
                        <a:pt x="1282231" y="1659863"/>
                        <a:pt x="1350746" y="1678663"/>
                        <a:pt x="1152939" y="1689652"/>
                      </a:cubicBezTo>
                      <a:lnTo>
                        <a:pt x="983973" y="1699591"/>
                      </a:lnTo>
                      <a:cubicBezTo>
                        <a:pt x="959722" y="1707675"/>
                        <a:pt x="943606" y="1710141"/>
                        <a:pt x="924339" y="1729408"/>
                      </a:cubicBezTo>
                      <a:cubicBezTo>
                        <a:pt x="858078" y="1795669"/>
                        <a:pt x="954153" y="1726097"/>
                        <a:pt x="874643" y="1779104"/>
                      </a:cubicBezTo>
                      <a:cubicBezTo>
                        <a:pt x="868017" y="1789043"/>
                        <a:pt x="862227" y="1799594"/>
                        <a:pt x="854765" y="1808922"/>
                      </a:cubicBezTo>
                      <a:cubicBezTo>
                        <a:pt x="848911" y="1816239"/>
                        <a:pt x="839707" y="1820765"/>
                        <a:pt x="834886" y="1828800"/>
                      </a:cubicBezTo>
                      <a:cubicBezTo>
                        <a:pt x="829496" y="1837784"/>
                        <a:pt x="828260" y="1848678"/>
                        <a:pt x="824947" y="1858617"/>
                      </a:cubicBezTo>
                      <a:cubicBezTo>
                        <a:pt x="839571" y="1931740"/>
                        <a:pt x="825515" y="1894257"/>
                        <a:pt x="874643" y="1967948"/>
                      </a:cubicBezTo>
                      <a:cubicBezTo>
                        <a:pt x="881269" y="1977887"/>
                        <a:pt x="886074" y="1989318"/>
                        <a:pt x="894521" y="1997765"/>
                      </a:cubicBezTo>
                      <a:cubicBezTo>
                        <a:pt x="907773" y="2011017"/>
                        <a:pt x="923882" y="2021928"/>
                        <a:pt x="934278" y="2037522"/>
                      </a:cubicBezTo>
                      <a:cubicBezTo>
                        <a:pt x="955292" y="2069044"/>
                        <a:pt x="968966" y="2093778"/>
                        <a:pt x="1003852" y="2117035"/>
                      </a:cubicBezTo>
                      <a:cubicBezTo>
                        <a:pt x="1023730" y="2130287"/>
                        <a:pt x="1046593" y="2139898"/>
                        <a:pt x="1063486" y="2156791"/>
                      </a:cubicBezTo>
                      <a:cubicBezTo>
                        <a:pt x="1070112" y="2163417"/>
                        <a:pt x="1075330" y="2171848"/>
                        <a:pt x="1083365" y="2176669"/>
                      </a:cubicBezTo>
                      <a:cubicBezTo>
                        <a:pt x="1101676" y="2187656"/>
                        <a:pt x="1107338" y="2186608"/>
                        <a:pt x="1123121" y="2186608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Freeform 42">
                  <a:extLst>
                    <a:ext uri="{FF2B5EF4-FFF2-40B4-BE49-F238E27FC236}">
                      <a16:creationId xmlns:a16="http://schemas.microsoft.com/office/drawing/2014/main" id="{CF1401C5-1A9B-EBED-B650-D8B88C7D9474}"/>
                    </a:ext>
                  </a:extLst>
                </p:cNvPr>
                <p:cNvSpPr/>
                <p:nvPr/>
              </p:nvSpPr>
              <p:spPr>
                <a:xfrm>
                  <a:off x="7028361" y="2516093"/>
                  <a:ext cx="1003966" cy="835312"/>
                </a:xfrm>
                <a:custGeom>
                  <a:avLst/>
                  <a:gdLst>
                    <a:gd name="connsiteX0" fmla="*/ 0 w 1003966"/>
                    <a:gd name="connsiteY0" fmla="*/ 10364 h 835312"/>
                    <a:gd name="connsiteX1" fmla="*/ 0 w 1003966"/>
                    <a:gd name="connsiteY1" fmla="*/ 10364 h 835312"/>
                    <a:gd name="connsiteX2" fmla="*/ 159027 w 1003966"/>
                    <a:gd name="connsiteY2" fmla="*/ 10364 h 835312"/>
                    <a:gd name="connsiteX3" fmla="*/ 278296 w 1003966"/>
                    <a:gd name="connsiteY3" fmla="*/ 20303 h 835312"/>
                    <a:gd name="connsiteX4" fmla="*/ 407505 w 1003966"/>
                    <a:gd name="connsiteY4" fmla="*/ 10364 h 835312"/>
                    <a:gd name="connsiteX5" fmla="*/ 546653 w 1003966"/>
                    <a:gd name="connsiteY5" fmla="*/ 20303 h 835312"/>
                    <a:gd name="connsiteX6" fmla="*/ 725557 w 1003966"/>
                    <a:gd name="connsiteY6" fmla="*/ 30242 h 835312"/>
                    <a:gd name="connsiteX7" fmla="*/ 834887 w 1003966"/>
                    <a:gd name="connsiteY7" fmla="*/ 60059 h 835312"/>
                    <a:gd name="connsiteX8" fmla="*/ 884583 w 1003966"/>
                    <a:gd name="connsiteY8" fmla="*/ 69999 h 835312"/>
                    <a:gd name="connsiteX9" fmla="*/ 944218 w 1003966"/>
                    <a:gd name="connsiteY9" fmla="*/ 89877 h 835312"/>
                    <a:gd name="connsiteX10" fmla="*/ 974035 w 1003966"/>
                    <a:gd name="connsiteY10" fmla="*/ 99816 h 835312"/>
                    <a:gd name="connsiteX11" fmla="*/ 1003853 w 1003966"/>
                    <a:gd name="connsiteY11" fmla="*/ 159451 h 835312"/>
                    <a:gd name="connsiteX12" fmla="*/ 983974 w 1003966"/>
                    <a:gd name="connsiteY12" fmla="*/ 219086 h 835312"/>
                    <a:gd name="connsiteX13" fmla="*/ 974035 w 1003966"/>
                    <a:gd name="connsiteY13" fmla="*/ 248903 h 835312"/>
                    <a:gd name="connsiteX14" fmla="*/ 964096 w 1003966"/>
                    <a:gd name="connsiteY14" fmla="*/ 278720 h 835312"/>
                    <a:gd name="connsiteX15" fmla="*/ 944218 w 1003966"/>
                    <a:gd name="connsiteY15" fmla="*/ 298599 h 835312"/>
                    <a:gd name="connsiteX16" fmla="*/ 904461 w 1003966"/>
                    <a:gd name="connsiteY16" fmla="*/ 348294 h 835312"/>
                    <a:gd name="connsiteX17" fmla="*/ 815009 w 1003966"/>
                    <a:gd name="connsiteY17" fmla="*/ 388051 h 835312"/>
                    <a:gd name="connsiteX18" fmla="*/ 606287 w 1003966"/>
                    <a:gd name="connsiteY18" fmla="*/ 407929 h 835312"/>
                    <a:gd name="connsiteX19" fmla="*/ 496957 w 1003966"/>
                    <a:gd name="connsiteY19" fmla="*/ 397990 h 835312"/>
                    <a:gd name="connsiteX20" fmla="*/ 437322 w 1003966"/>
                    <a:gd name="connsiteY20" fmla="*/ 407929 h 835312"/>
                    <a:gd name="connsiteX21" fmla="*/ 357809 w 1003966"/>
                    <a:gd name="connsiteY21" fmla="*/ 417868 h 835312"/>
                    <a:gd name="connsiteX22" fmla="*/ 308113 w 1003966"/>
                    <a:gd name="connsiteY22" fmla="*/ 447686 h 835312"/>
                    <a:gd name="connsiteX23" fmla="*/ 298174 w 1003966"/>
                    <a:gd name="connsiteY23" fmla="*/ 477503 h 835312"/>
                    <a:gd name="connsiteX24" fmla="*/ 327992 w 1003966"/>
                    <a:gd name="connsiteY24" fmla="*/ 586833 h 835312"/>
                    <a:gd name="connsiteX25" fmla="*/ 357809 w 1003966"/>
                    <a:gd name="connsiteY25" fmla="*/ 596772 h 835312"/>
                    <a:gd name="connsiteX26" fmla="*/ 407505 w 1003966"/>
                    <a:gd name="connsiteY26" fmla="*/ 636529 h 835312"/>
                    <a:gd name="connsiteX27" fmla="*/ 437322 w 1003966"/>
                    <a:gd name="connsiteY27" fmla="*/ 646468 h 835312"/>
                    <a:gd name="connsiteX28" fmla="*/ 467140 w 1003966"/>
                    <a:gd name="connsiteY28" fmla="*/ 666346 h 835312"/>
                    <a:gd name="connsiteX29" fmla="*/ 496957 w 1003966"/>
                    <a:gd name="connsiteY29" fmla="*/ 676286 h 835312"/>
                    <a:gd name="connsiteX30" fmla="*/ 556592 w 1003966"/>
                    <a:gd name="connsiteY30" fmla="*/ 716042 h 835312"/>
                    <a:gd name="connsiteX31" fmla="*/ 576470 w 1003966"/>
                    <a:gd name="connsiteY31" fmla="*/ 745859 h 835312"/>
                    <a:gd name="connsiteX32" fmla="*/ 616227 w 1003966"/>
                    <a:gd name="connsiteY32" fmla="*/ 755799 h 835312"/>
                    <a:gd name="connsiteX33" fmla="*/ 646044 w 1003966"/>
                    <a:gd name="connsiteY33" fmla="*/ 765738 h 835312"/>
                    <a:gd name="connsiteX34" fmla="*/ 695740 w 1003966"/>
                    <a:gd name="connsiteY34" fmla="*/ 775677 h 835312"/>
                    <a:gd name="connsiteX35" fmla="*/ 785192 w 1003966"/>
                    <a:gd name="connsiteY35" fmla="*/ 795555 h 835312"/>
                    <a:gd name="connsiteX36" fmla="*/ 695740 w 1003966"/>
                    <a:gd name="connsiteY36" fmla="*/ 825372 h 835312"/>
                    <a:gd name="connsiteX37" fmla="*/ 665922 w 1003966"/>
                    <a:gd name="connsiteY37" fmla="*/ 835312 h 835312"/>
                    <a:gd name="connsiteX38" fmla="*/ 606287 w 1003966"/>
                    <a:gd name="connsiteY38" fmla="*/ 825372 h 835312"/>
                    <a:gd name="connsiteX39" fmla="*/ 387627 w 1003966"/>
                    <a:gd name="connsiteY39" fmla="*/ 815433 h 835312"/>
                    <a:gd name="connsiteX40" fmla="*/ 367748 w 1003966"/>
                    <a:gd name="connsiteY40" fmla="*/ 795555 h 835312"/>
                    <a:gd name="connsiteX41" fmla="*/ 308113 w 1003966"/>
                    <a:gd name="connsiteY41" fmla="*/ 765738 h 835312"/>
                    <a:gd name="connsiteX42" fmla="*/ 228600 w 1003966"/>
                    <a:gd name="connsiteY42" fmla="*/ 706103 h 835312"/>
                    <a:gd name="connsiteX43" fmla="*/ 198783 w 1003966"/>
                    <a:gd name="connsiteY43" fmla="*/ 686225 h 835312"/>
                    <a:gd name="connsiteX44" fmla="*/ 159027 w 1003966"/>
                    <a:gd name="connsiteY44" fmla="*/ 626590 h 835312"/>
                    <a:gd name="connsiteX45" fmla="*/ 139148 w 1003966"/>
                    <a:gd name="connsiteY45" fmla="*/ 596772 h 835312"/>
                    <a:gd name="connsiteX46" fmla="*/ 119270 w 1003966"/>
                    <a:gd name="connsiteY46" fmla="*/ 527199 h 835312"/>
                    <a:gd name="connsiteX47" fmla="*/ 129209 w 1003966"/>
                    <a:gd name="connsiteY47" fmla="*/ 497381 h 835312"/>
                    <a:gd name="connsiteX48" fmla="*/ 139148 w 1003966"/>
                    <a:gd name="connsiteY48" fmla="*/ 447686 h 835312"/>
                    <a:gd name="connsiteX49" fmla="*/ 149087 w 1003966"/>
                    <a:gd name="connsiteY49" fmla="*/ 417868 h 835312"/>
                    <a:gd name="connsiteX50" fmla="*/ 178905 w 1003966"/>
                    <a:gd name="connsiteY50" fmla="*/ 407929 h 835312"/>
                    <a:gd name="connsiteX51" fmla="*/ 208722 w 1003966"/>
                    <a:gd name="connsiteY51" fmla="*/ 388051 h 835312"/>
                    <a:gd name="connsiteX52" fmla="*/ 318053 w 1003966"/>
                    <a:gd name="connsiteY52" fmla="*/ 358233 h 835312"/>
                    <a:gd name="connsiteX53" fmla="*/ 725557 w 1003966"/>
                    <a:gd name="connsiteY53" fmla="*/ 348294 h 835312"/>
                    <a:gd name="connsiteX54" fmla="*/ 785192 w 1003966"/>
                    <a:gd name="connsiteY54" fmla="*/ 338355 h 835312"/>
                    <a:gd name="connsiteX55" fmla="*/ 815009 w 1003966"/>
                    <a:gd name="connsiteY55" fmla="*/ 328416 h 835312"/>
                    <a:gd name="connsiteX56" fmla="*/ 864705 w 1003966"/>
                    <a:gd name="connsiteY56" fmla="*/ 288659 h 835312"/>
                    <a:gd name="connsiteX57" fmla="*/ 884583 w 1003966"/>
                    <a:gd name="connsiteY57" fmla="*/ 258842 h 835312"/>
                    <a:gd name="connsiteX58" fmla="*/ 854766 w 1003966"/>
                    <a:gd name="connsiteY58" fmla="*/ 139572 h 835312"/>
                    <a:gd name="connsiteX59" fmla="*/ 795131 w 1003966"/>
                    <a:gd name="connsiteY59" fmla="*/ 119694 h 835312"/>
                    <a:gd name="connsiteX60" fmla="*/ 655983 w 1003966"/>
                    <a:gd name="connsiteY60" fmla="*/ 99816 h 835312"/>
                    <a:gd name="connsiteX61" fmla="*/ 616227 w 1003966"/>
                    <a:gd name="connsiteY61" fmla="*/ 89877 h 835312"/>
                    <a:gd name="connsiteX62" fmla="*/ 546653 w 1003966"/>
                    <a:gd name="connsiteY62" fmla="*/ 79938 h 835312"/>
                    <a:gd name="connsiteX63" fmla="*/ 496957 w 1003966"/>
                    <a:gd name="connsiteY63" fmla="*/ 69999 h 835312"/>
                    <a:gd name="connsiteX64" fmla="*/ 208722 w 1003966"/>
                    <a:gd name="connsiteY64" fmla="*/ 50120 h 835312"/>
                    <a:gd name="connsiteX65" fmla="*/ 99392 w 1003966"/>
                    <a:gd name="connsiteY65" fmla="*/ 20303 h 835312"/>
                    <a:gd name="connsiteX66" fmla="*/ 79513 w 1003966"/>
                    <a:gd name="connsiteY66" fmla="*/ 425 h 835312"/>
                    <a:gd name="connsiteX67" fmla="*/ 9940 w 1003966"/>
                    <a:gd name="connsiteY67" fmla="*/ 10364 h 835312"/>
                    <a:gd name="connsiteX68" fmla="*/ 0 w 1003966"/>
                    <a:gd name="connsiteY68" fmla="*/ 10364 h 835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</a:cxnLst>
                  <a:rect l="l" t="t" r="r" b="b"/>
                  <a:pathLst>
                    <a:path w="1003966" h="835312">
                      <a:moveTo>
                        <a:pt x="0" y="10364"/>
                      </a:moveTo>
                      <a:lnTo>
                        <a:pt x="0" y="10364"/>
                      </a:lnTo>
                      <a:cubicBezTo>
                        <a:pt x="276195" y="41052"/>
                        <a:pt x="-67885" y="10364"/>
                        <a:pt x="159027" y="10364"/>
                      </a:cubicBezTo>
                      <a:cubicBezTo>
                        <a:pt x="198921" y="10364"/>
                        <a:pt x="238540" y="16990"/>
                        <a:pt x="278296" y="20303"/>
                      </a:cubicBezTo>
                      <a:cubicBezTo>
                        <a:pt x="321366" y="16990"/>
                        <a:pt x="364308" y="10364"/>
                        <a:pt x="407505" y="10364"/>
                      </a:cubicBezTo>
                      <a:cubicBezTo>
                        <a:pt x="454006" y="10364"/>
                        <a:pt x="500243" y="17402"/>
                        <a:pt x="546653" y="20303"/>
                      </a:cubicBezTo>
                      <a:lnTo>
                        <a:pt x="725557" y="30242"/>
                      </a:lnTo>
                      <a:cubicBezTo>
                        <a:pt x="768400" y="44523"/>
                        <a:pt x="778830" y="48847"/>
                        <a:pt x="834887" y="60059"/>
                      </a:cubicBezTo>
                      <a:cubicBezTo>
                        <a:pt x="851452" y="63372"/>
                        <a:pt x="868285" y="65554"/>
                        <a:pt x="884583" y="69999"/>
                      </a:cubicBezTo>
                      <a:cubicBezTo>
                        <a:pt x="904798" y="75512"/>
                        <a:pt x="924340" y="83251"/>
                        <a:pt x="944218" y="89877"/>
                      </a:cubicBezTo>
                      <a:lnTo>
                        <a:pt x="974035" y="99816"/>
                      </a:lnTo>
                      <a:cubicBezTo>
                        <a:pt x="981851" y="111540"/>
                        <a:pt x="1005812" y="141816"/>
                        <a:pt x="1003853" y="159451"/>
                      </a:cubicBezTo>
                      <a:cubicBezTo>
                        <a:pt x="1001539" y="180277"/>
                        <a:pt x="990600" y="199208"/>
                        <a:pt x="983974" y="219086"/>
                      </a:cubicBezTo>
                      <a:lnTo>
                        <a:pt x="974035" y="248903"/>
                      </a:lnTo>
                      <a:cubicBezTo>
                        <a:pt x="970722" y="258842"/>
                        <a:pt x="971504" y="271312"/>
                        <a:pt x="964096" y="278720"/>
                      </a:cubicBezTo>
                      <a:cubicBezTo>
                        <a:pt x="957470" y="285346"/>
                        <a:pt x="950072" y="291282"/>
                        <a:pt x="944218" y="298599"/>
                      </a:cubicBezTo>
                      <a:cubicBezTo>
                        <a:pt x="921257" y="327301"/>
                        <a:pt x="931127" y="326961"/>
                        <a:pt x="904461" y="348294"/>
                      </a:cubicBezTo>
                      <a:cubicBezTo>
                        <a:pt x="876700" y="370502"/>
                        <a:pt x="851786" y="380696"/>
                        <a:pt x="815009" y="388051"/>
                      </a:cubicBezTo>
                      <a:cubicBezTo>
                        <a:pt x="713232" y="408406"/>
                        <a:pt x="782173" y="396936"/>
                        <a:pt x="606287" y="407929"/>
                      </a:cubicBezTo>
                      <a:cubicBezTo>
                        <a:pt x="569844" y="404616"/>
                        <a:pt x="533551" y="397990"/>
                        <a:pt x="496957" y="397990"/>
                      </a:cubicBezTo>
                      <a:cubicBezTo>
                        <a:pt x="476804" y="397990"/>
                        <a:pt x="457272" y="405079"/>
                        <a:pt x="437322" y="407929"/>
                      </a:cubicBezTo>
                      <a:cubicBezTo>
                        <a:pt x="410880" y="411706"/>
                        <a:pt x="384313" y="414555"/>
                        <a:pt x="357809" y="417868"/>
                      </a:cubicBezTo>
                      <a:cubicBezTo>
                        <a:pt x="334355" y="425686"/>
                        <a:pt x="321757" y="424947"/>
                        <a:pt x="308113" y="447686"/>
                      </a:cubicBezTo>
                      <a:cubicBezTo>
                        <a:pt x="302723" y="456670"/>
                        <a:pt x="301487" y="467564"/>
                        <a:pt x="298174" y="477503"/>
                      </a:cubicBezTo>
                      <a:cubicBezTo>
                        <a:pt x="302884" y="519891"/>
                        <a:pt x="288855" y="563351"/>
                        <a:pt x="327992" y="586833"/>
                      </a:cubicBezTo>
                      <a:cubicBezTo>
                        <a:pt x="336976" y="592223"/>
                        <a:pt x="347870" y="593459"/>
                        <a:pt x="357809" y="596772"/>
                      </a:cubicBezTo>
                      <a:cubicBezTo>
                        <a:pt x="376300" y="615264"/>
                        <a:pt x="382426" y="623990"/>
                        <a:pt x="407505" y="636529"/>
                      </a:cubicBezTo>
                      <a:cubicBezTo>
                        <a:pt x="416876" y="641214"/>
                        <a:pt x="427951" y="641783"/>
                        <a:pt x="437322" y="646468"/>
                      </a:cubicBezTo>
                      <a:cubicBezTo>
                        <a:pt x="448006" y="651810"/>
                        <a:pt x="456456" y="661004"/>
                        <a:pt x="467140" y="666346"/>
                      </a:cubicBezTo>
                      <a:cubicBezTo>
                        <a:pt x="476511" y="671031"/>
                        <a:pt x="487799" y="671198"/>
                        <a:pt x="496957" y="676286"/>
                      </a:cubicBezTo>
                      <a:cubicBezTo>
                        <a:pt x="517841" y="687888"/>
                        <a:pt x="556592" y="716042"/>
                        <a:pt x="556592" y="716042"/>
                      </a:cubicBezTo>
                      <a:cubicBezTo>
                        <a:pt x="563218" y="725981"/>
                        <a:pt x="566531" y="739233"/>
                        <a:pt x="576470" y="745859"/>
                      </a:cubicBezTo>
                      <a:cubicBezTo>
                        <a:pt x="587836" y="753436"/>
                        <a:pt x="603092" y="752046"/>
                        <a:pt x="616227" y="755799"/>
                      </a:cubicBezTo>
                      <a:cubicBezTo>
                        <a:pt x="626300" y="758677"/>
                        <a:pt x="635880" y="763197"/>
                        <a:pt x="646044" y="765738"/>
                      </a:cubicBezTo>
                      <a:cubicBezTo>
                        <a:pt x="662433" y="769835"/>
                        <a:pt x="679249" y="772012"/>
                        <a:pt x="695740" y="775677"/>
                      </a:cubicBezTo>
                      <a:cubicBezTo>
                        <a:pt x="822068" y="803749"/>
                        <a:pt x="635305" y="765578"/>
                        <a:pt x="785192" y="795555"/>
                      </a:cubicBezTo>
                      <a:lnTo>
                        <a:pt x="695740" y="825372"/>
                      </a:lnTo>
                      <a:lnTo>
                        <a:pt x="665922" y="835312"/>
                      </a:lnTo>
                      <a:cubicBezTo>
                        <a:pt x="646044" y="831999"/>
                        <a:pt x="626388" y="826808"/>
                        <a:pt x="606287" y="825372"/>
                      </a:cubicBezTo>
                      <a:cubicBezTo>
                        <a:pt x="533511" y="820173"/>
                        <a:pt x="460026" y="824483"/>
                        <a:pt x="387627" y="815433"/>
                      </a:cubicBezTo>
                      <a:cubicBezTo>
                        <a:pt x="378329" y="814271"/>
                        <a:pt x="375065" y="801409"/>
                        <a:pt x="367748" y="795555"/>
                      </a:cubicBezTo>
                      <a:cubicBezTo>
                        <a:pt x="340222" y="773535"/>
                        <a:pt x="339608" y="776236"/>
                        <a:pt x="308113" y="765738"/>
                      </a:cubicBezTo>
                      <a:cubicBezTo>
                        <a:pt x="271342" y="728965"/>
                        <a:pt x="296033" y="751058"/>
                        <a:pt x="228600" y="706103"/>
                      </a:cubicBezTo>
                      <a:lnTo>
                        <a:pt x="198783" y="686225"/>
                      </a:lnTo>
                      <a:lnTo>
                        <a:pt x="159027" y="626590"/>
                      </a:lnTo>
                      <a:lnTo>
                        <a:pt x="139148" y="596772"/>
                      </a:lnTo>
                      <a:cubicBezTo>
                        <a:pt x="134461" y="582711"/>
                        <a:pt x="119270" y="539679"/>
                        <a:pt x="119270" y="527199"/>
                      </a:cubicBezTo>
                      <a:cubicBezTo>
                        <a:pt x="119270" y="516722"/>
                        <a:pt x="126668" y="507545"/>
                        <a:pt x="129209" y="497381"/>
                      </a:cubicBezTo>
                      <a:cubicBezTo>
                        <a:pt x="133306" y="480992"/>
                        <a:pt x="135051" y="464075"/>
                        <a:pt x="139148" y="447686"/>
                      </a:cubicBezTo>
                      <a:cubicBezTo>
                        <a:pt x="141689" y="437522"/>
                        <a:pt x="141679" y="425276"/>
                        <a:pt x="149087" y="417868"/>
                      </a:cubicBezTo>
                      <a:cubicBezTo>
                        <a:pt x="156495" y="410460"/>
                        <a:pt x="168966" y="411242"/>
                        <a:pt x="178905" y="407929"/>
                      </a:cubicBezTo>
                      <a:cubicBezTo>
                        <a:pt x="188844" y="401303"/>
                        <a:pt x="197806" y="392902"/>
                        <a:pt x="208722" y="388051"/>
                      </a:cubicBezTo>
                      <a:cubicBezTo>
                        <a:pt x="229409" y="378857"/>
                        <a:pt x="292132" y="359360"/>
                        <a:pt x="318053" y="358233"/>
                      </a:cubicBezTo>
                      <a:cubicBezTo>
                        <a:pt x="453800" y="352331"/>
                        <a:pt x="589722" y="351607"/>
                        <a:pt x="725557" y="348294"/>
                      </a:cubicBezTo>
                      <a:cubicBezTo>
                        <a:pt x="745435" y="344981"/>
                        <a:pt x="765519" y="342727"/>
                        <a:pt x="785192" y="338355"/>
                      </a:cubicBezTo>
                      <a:cubicBezTo>
                        <a:pt x="795419" y="336082"/>
                        <a:pt x="805638" y="333101"/>
                        <a:pt x="815009" y="328416"/>
                      </a:cubicBezTo>
                      <a:cubicBezTo>
                        <a:pt x="832232" y="319804"/>
                        <a:pt x="852377" y="304069"/>
                        <a:pt x="864705" y="288659"/>
                      </a:cubicBezTo>
                      <a:cubicBezTo>
                        <a:pt x="872167" y="279331"/>
                        <a:pt x="877957" y="268781"/>
                        <a:pt x="884583" y="258842"/>
                      </a:cubicBezTo>
                      <a:cubicBezTo>
                        <a:pt x="882908" y="243763"/>
                        <a:pt x="887469" y="160012"/>
                        <a:pt x="854766" y="139572"/>
                      </a:cubicBezTo>
                      <a:cubicBezTo>
                        <a:pt x="836997" y="128467"/>
                        <a:pt x="815923" y="122293"/>
                        <a:pt x="795131" y="119694"/>
                      </a:cubicBezTo>
                      <a:cubicBezTo>
                        <a:pt x="746273" y="113587"/>
                        <a:pt x="703750" y="109369"/>
                        <a:pt x="655983" y="99816"/>
                      </a:cubicBezTo>
                      <a:cubicBezTo>
                        <a:pt x="642588" y="97137"/>
                        <a:pt x="629667" y="92321"/>
                        <a:pt x="616227" y="89877"/>
                      </a:cubicBezTo>
                      <a:cubicBezTo>
                        <a:pt x="593178" y="85686"/>
                        <a:pt x="569761" y="83789"/>
                        <a:pt x="546653" y="79938"/>
                      </a:cubicBezTo>
                      <a:cubicBezTo>
                        <a:pt x="529989" y="77161"/>
                        <a:pt x="513747" y="71865"/>
                        <a:pt x="496957" y="69999"/>
                      </a:cubicBezTo>
                      <a:cubicBezTo>
                        <a:pt x="442886" y="63991"/>
                        <a:pt x="253366" y="52910"/>
                        <a:pt x="208722" y="50120"/>
                      </a:cubicBezTo>
                      <a:cubicBezTo>
                        <a:pt x="59202" y="28760"/>
                        <a:pt x="25125" y="45058"/>
                        <a:pt x="99392" y="20303"/>
                      </a:cubicBezTo>
                      <a:cubicBezTo>
                        <a:pt x="92766" y="13677"/>
                        <a:pt x="88827" y="1460"/>
                        <a:pt x="79513" y="425"/>
                      </a:cubicBezTo>
                      <a:cubicBezTo>
                        <a:pt x="56230" y="-2162"/>
                        <a:pt x="33223" y="7777"/>
                        <a:pt x="9940" y="10364"/>
                      </a:cubicBezTo>
                      <a:cubicBezTo>
                        <a:pt x="3354" y="11096"/>
                        <a:pt x="1657" y="10364"/>
                        <a:pt x="0" y="10364"/>
                      </a:cubicBezTo>
                      <a:close/>
                    </a:path>
                  </a:pathLst>
                </a:custGeom>
                <a:solidFill>
                  <a:srgbClr val="5298C3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51" name="Group 50">
                  <a:extLst>
                    <a:ext uri="{FF2B5EF4-FFF2-40B4-BE49-F238E27FC236}">
                      <a16:creationId xmlns:a16="http://schemas.microsoft.com/office/drawing/2014/main" id="{0B325B81-AA08-2E8B-8DAC-0C0861BD82D6}"/>
                    </a:ext>
                  </a:extLst>
                </p:cNvPr>
                <p:cNvGrpSpPr/>
                <p:nvPr/>
              </p:nvGrpSpPr>
              <p:grpSpPr>
                <a:xfrm>
                  <a:off x="454480" y="5757305"/>
                  <a:ext cx="822355" cy="330701"/>
                  <a:chOff x="5976692" y="3687301"/>
                  <a:chExt cx="1013929" cy="400208"/>
                </a:xfrm>
              </p:grpSpPr>
              <p:sp>
                <p:nvSpPr>
                  <p:cNvPr id="52" name="Oval 51">
                    <a:extLst>
                      <a:ext uri="{FF2B5EF4-FFF2-40B4-BE49-F238E27FC236}">
                        <a16:creationId xmlns:a16="http://schemas.microsoft.com/office/drawing/2014/main" id="{DA583A86-DD04-48AB-B395-BA9B88B176D8}"/>
                      </a:ext>
                    </a:extLst>
                  </p:cNvPr>
                  <p:cNvSpPr/>
                  <p:nvPr/>
                </p:nvSpPr>
                <p:spPr>
                  <a:xfrm>
                    <a:off x="5976692" y="3687301"/>
                    <a:ext cx="389283" cy="395363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" name="Oval 52">
                    <a:extLst>
                      <a:ext uri="{FF2B5EF4-FFF2-40B4-BE49-F238E27FC236}">
                        <a16:creationId xmlns:a16="http://schemas.microsoft.com/office/drawing/2014/main" id="{785FFAB9-AB14-4C92-2BFB-1366E256B5E2}"/>
                      </a:ext>
                    </a:extLst>
                  </p:cNvPr>
                  <p:cNvSpPr/>
                  <p:nvPr/>
                </p:nvSpPr>
                <p:spPr>
                  <a:xfrm>
                    <a:off x="6601338" y="3692146"/>
                    <a:ext cx="389283" cy="395363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4" name="Group 53">
                  <a:extLst>
                    <a:ext uri="{FF2B5EF4-FFF2-40B4-BE49-F238E27FC236}">
                      <a16:creationId xmlns:a16="http://schemas.microsoft.com/office/drawing/2014/main" id="{880E95E4-F00B-DCD3-7DC4-18319AC69301}"/>
                    </a:ext>
                  </a:extLst>
                </p:cNvPr>
                <p:cNvGrpSpPr/>
                <p:nvPr/>
              </p:nvGrpSpPr>
              <p:grpSpPr>
                <a:xfrm>
                  <a:off x="751824" y="5357777"/>
                  <a:ext cx="190652" cy="1695157"/>
                  <a:chOff x="3378196" y="2273250"/>
                  <a:chExt cx="268079" cy="2971083"/>
                </a:xfrm>
              </p:grpSpPr>
              <p:sp>
                <p:nvSpPr>
                  <p:cNvPr id="55" name="Can 54">
                    <a:extLst>
                      <a:ext uri="{FF2B5EF4-FFF2-40B4-BE49-F238E27FC236}">
                        <a16:creationId xmlns:a16="http://schemas.microsoft.com/office/drawing/2014/main" id="{806929EB-8B44-8C3B-9593-566C03208D71}"/>
                      </a:ext>
                    </a:extLst>
                  </p:cNvPr>
                  <p:cNvSpPr/>
                  <p:nvPr/>
                </p:nvSpPr>
                <p:spPr>
                  <a:xfrm>
                    <a:off x="3397797" y="2273250"/>
                    <a:ext cx="248478" cy="2568579"/>
                  </a:xfrm>
                  <a:prstGeom prst="can">
                    <a:avLst/>
                  </a:prstGeom>
                  <a:solidFill>
                    <a:schemeClr val="accent6">
                      <a:lumMod val="20000"/>
                      <a:lumOff val="80000"/>
                    </a:schemeClr>
                  </a:solidFill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" name="Can 55">
                    <a:extLst>
                      <a:ext uri="{FF2B5EF4-FFF2-40B4-BE49-F238E27FC236}">
                        <a16:creationId xmlns:a16="http://schemas.microsoft.com/office/drawing/2014/main" id="{F6CF79DD-A31D-2BDB-4813-9EB762CF18EC}"/>
                      </a:ext>
                    </a:extLst>
                  </p:cNvPr>
                  <p:cNvSpPr/>
                  <p:nvPr/>
                </p:nvSpPr>
                <p:spPr>
                  <a:xfrm>
                    <a:off x="3378196" y="4858363"/>
                    <a:ext cx="248478" cy="385970"/>
                  </a:xfrm>
                  <a:prstGeom prst="can">
                    <a:avLst/>
                  </a:prstGeom>
                  <a:solidFill>
                    <a:schemeClr val="bg1">
                      <a:lumMod val="6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73" name="Lightning Bolt 72">
                  <a:extLst>
                    <a:ext uri="{FF2B5EF4-FFF2-40B4-BE49-F238E27FC236}">
                      <a16:creationId xmlns:a16="http://schemas.microsoft.com/office/drawing/2014/main" id="{B78C3E5B-F48F-F895-3CE5-701A8EDB8C34}"/>
                    </a:ext>
                  </a:extLst>
                </p:cNvPr>
                <p:cNvSpPr/>
                <p:nvPr/>
              </p:nvSpPr>
              <p:spPr>
                <a:xfrm rot="19038613">
                  <a:off x="619554" y="6079407"/>
                  <a:ext cx="457200" cy="697273"/>
                </a:xfrm>
                <a:prstGeom prst="lightningBol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D8B51565-0229-409D-5AF6-DAD64C491774}"/>
                    </a:ext>
                  </a:extLst>
                </p:cNvPr>
                <p:cNvGrpSpPr/>
                <p:nvPr/>
              </p:nvGrpSpPr>
              <p:grpSpPr>
                <a:xfrm>
                  <a:off x="2838745" y="3997260"/>
                  <a:ext cx="1024865" cy="1425303"/>
                  <a:chOff x="2622574" y="646043"/>
                  <a:chExt cx="3241291" cy="4749719"/>
                </a:xfrm>
              </p:grpSpPr>
              <p:sp>
                <p:nvSpPr>
                  <p:cNvPr id="89" name="Trapezium 88">
                    <a:extLst>
                      <a:ext uri="{FF2B5EF4-FFF2-40B4-BE49-F238E27FC236}">
                        <a16:creationId xmlns:a16="http://schemas.microsoft.com/office/drawing/2014/main" id="{DF67976E-BD16-8415-49FC-D183CC43071A}"/>
                      </a:ext>
                    </a:extLst>
                  </p:cNvPr>
                  <p:cNvSpPr/>
                  <p:nvPr/>
                </p:nvSpPr>
                <p:spPr>
                  <a:xfrm>
                    <a:off x="4124738" y="2450202"/>
                    <a:ext cx="278295" cy="2945560"/>
                  </a:xfrm>
                  <a:prstGeom prst="trapezoid">
                    <a:avLst/>
                  </a:prstGeom>
                  <a:solidFill>
                    <a:schemeClr val="bg1">
                      <a:lumMod val="9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90" name="Group 89">
                    <a:extLst>
                      <a:ext uri="{FF2B5EF4-FFF2-40B4-BE49-F238E27FC236}">
                        <a16:creationId xmlns:a16="http://schemas.microsoft.com/office/drawing/2014/main" id="{034CCBB2-FF7F-2CC6-613C-7B1C369461A0}"/>
                      </a:ext>
                    </a:extLst>
                  </p:cNvPr>
                  <p:cNvGrpSpPr/>
                  <p:nvPr/>
                </p:nvGrpSpPr>
                <p:grpSpPr>
                  <a:xfrm>
                    <a:off x="2622574" y="646043"/>
                    <a:ext cx="3241291" cy="2274404"/>
                    <a:chOff x="2533122" y="2027583"/>
                    <a:chExt cx="3241291" cy="2274404"/>
                  </a:xfrm>
                </p:grpSpPr>
                <p:sp>
                  <p:nvSpPr>
                    <p:cNvPr id="91" name="Oval 90">
                      <a:extLst>
                        <a:ext uri="{FF2B5EF4-FFF2-40B4-BE49-F238E27FC236}">
                          <a16:creationId xmlns:a16="http://schemas.microsoft.com/office/drawing/2014/main" id="{E7481338-F269-A465-B6FA-597C8FD3E8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94922" y="2027583"/>
                      <a:ext cx="159026" cy="1779104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2" name="Oval 91">
                      <a:extLst>
                        <a:ext uri="{FF2B5EF4-FFF2-40B4-BE49-F238E27FC236}">
                          <a16:creationId xmlns:a16="http://schemas.microsoft.com/office/drawing/2014/main" id="{D79FB209-B45E-E535-E40E-26FB2F9EBC67}"/>
                        </a:ext>
                      </a:extLst>
                    </p:cNvPr>
                    <p:cNvSpPr/>
                    <p:nvPr/>
                  </p:nvSpPr>
                  <p:spPr>
                    <a:xfrm rot="3806881">
                      <a:off x="3343161" y="3251514"/>
                      <a:ext cx="159026" cy="1779104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3" name="Oval 92">
                      <a:extLst>
                        <a:ext uri="{FF2B5EF4-FFF2-40B4-BE49-F238E27FC236}">
                          <a16:creationId xmlns:a16="http://schemas.microsoft.com/office/drawing/2014/main" id="{EB9D53C4-3F8A-4736-E828-33D784D8CB07}"/>
                        </a:ext>
                      </a:extLst>
                    </p:cNvPr>
                    <p:cNvSpPr/>
                    <p:nvPr/>
                  </p:nvSpPr>
                  <p:spPr>
                    <a:xfrm rot="7375122">
                      <a:off x="4805348" y="3332922"/>
                      <a:ext cx="159026" cy="1779104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4" name="Oval 93">
                      <a:extLst>
                        <a:ext uri="{FF2B5EF4-FFF2-40B4-BE49-F238E27FC236}">
                          <a16:creationId xmlns:a16="http://schemas.microsoft.com/office/drawing/2014/main" id="{EC81B4C4-E013-7BDE-E62E-632B5357FFF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55165" y="3697356"/>
                      <a:ext cx="238539" cy="218661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09" name="Group 108">
                  <a:extLst>
                    <a:ext uri="{FF2B5EF4-FFF2-40B4-BE49-F238E27FC236}">
                      <a16:creationId xmlns:a16="http://schemas.microsoft.com/office/drawing/2014/main" id="{E1E0C3BA-4FFF-397F-3777-9E8E5533817A}"/>
                    </a:ext>
                  </a:extLst>
                </p:cNvPr>
                <p:cNvGrpSpPr/>
                <p:nvPr/>
              </p:nvGrpSpPr>
              <p:grpSpPr>
                <a:xfrm>
                  <a:off x="6354878" y="4238645"/>
                  <a:ext cx="1024865" cy="1425303"/>
                  <a:chOff x="2622574" y="646043"/>
                  <a:chExt cx="3241291" cy="4749719"/>
                </a:xfrm>
              </p:grpSpPr>
              <p:sp>
                <p:nvSpPr>
                  <p:cNvPr id="110" name="Trapezium 109">
                    <a:extLst>
                      <a:ext uri="{FF2B5EF4-FFF2-40B4-BE49-F238E27FC236}">
                        <a16:creationId xmlns:a16="http://schemas.microsoft.com/office/drawing/2014/main" id="{3D47FEF2-1562-0192-E46F-D2F5019800D1}"/>
                      </a:ext>
                    </a:extLst>
                  </p:cNvPr>
                  <p:cNvSpPr/>
                  <p:nvPr/>
                </p:nvSpPr>
                <p:spPr>
                  <a:xfrm>
                    <a:off x="4124738" y="2450202"/>
                    <a:ext cx="278295" cy="2945560"/>
                  </a:xfrm>
                  <a:prstGeom prst="trapezoid">
                    <a:avLst/>
                  </a:prstGeom>
                  <a:solidFill>
                    <a:schemeClr val="bg1">
                      <a:lumMod val="9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11" name="Group 110">
                    <a:extLst>
                      <a:ext uri="{FF2B5EF4-FFF2-40B4-BE49-F238E27FC236}">
                        <a16:creationId xmlns:a16="http://schemas.microsoft.com/office/drawing/2014/main" id="{BD420252-FAFE-00A4-CCD2-45363B7BA6C8}"/>
                      </a:ext>
                    </a:extLst>
                  </p:cNvPr>
                  <p:cNvGrpSpPr/>
                  <p:nvPr/>
                </p:nvGrpSpPr>
                <p:grpSpPr>
                  <a:xfrm>
                    <a:off x="2622574" y="646043"/>
                    <a:ext cx="3241291" cy="2274404"/>
                    <a:chOff x="2533122" y="2027583"/>
                    <a:chExt cx="3241291" cy="2274404"/>
                  </a:xfrm>
                </p:grpSpPr>
                <p:sp>
                  <p:nvSpPr>
                    <p:cNvPr id="112" name="Oval 111">
                      <a:extLst>
                        <a:ext uri="{FF2B5EF4-FFF2-40B4-BE49-F238E27FC236}">
                          <a16:creationId xmlns:a16="http://schemas.microsoft.com/office/drawing/2014/main" id="{6C00B920-1FE5-50EA-FA3C-4832A1E907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94922" y="2027583"/>
                      <a:ext cx="159026" cy="1779104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3" name="Oval 112">
                      <a:extLst>
                        <a:ext uri="{FF2B5EF4-FFF2-40B4-BE49-F238E27FC236}">
                          <a16:creationId xmlns:a16="http://schemas.microsoft.com/office/drawing/2014/main" id="{AD3DFB42-7957-47B4-AE0C-97CF06C5E226}"/>
                        </a:ext>
                      </a:extLst>
                    </p:cNvPr>
                    <p:cNvSpPr/>
                    <p:nvPr/>
                  </p:nvSpPr>
                  <p:spPr>
                    <a:xfrm rot="3806881">
                      <a:off x="3343161" y="3251514"/>
                      <a:ext cx="159026" cy="1779104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4" name="Oval 113">
                      <a:extLst>
                        <a:ext uri="{FF2B5EF4-FFF2-40B4-BE49-F238E27FC236}">
                          <a16:creationId xmlns:a16="http://schemas.microsoft.com/office/drawing/2014/main" id="{582947B2-B692-1AE1-16FA-C8C160CB45D3}"/>
                        </a:ext>
                      </a:extLst>
                    </p:cNvPr>
                    <p:cNvSpPr/>
                    <p:nvPr/>
                  </p:nvSpPr>
                  <p:spPr>
                    <a:xfrm rot="7375122">
                      <a:off x="4805348" y="3332922"/>
                      <a:ext cx="159026" cy="1779104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5" name="Oval 114">
                      <a:extLst>
                        <a:ext uri="{FF2B5EF4-FFF2-40B4-BE49-F238E27FC236}">
                          <a16:creationId xmlns:a16="http://schemas.microsoft.com/office/drawing/2014/main" id="{4EA1B243-9672-F6A9-AE41-53BCFB2DF0E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55165" y="3697356"/>
                      <a:ext cx="238539" cy="218661"/>
                    </a:xfrm>
                    <a:prstGeom prst="ellips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79" name="Group 178">
                  <a:extLst>
                    <a:ext uri="{FF2B5EF4-FFF2-40B4-BE49-F238E27FC236}">
                      <a16:creationId xmlns:a16="http://schemas.microsoft.com/office/drawing/2014/main" id="{E106D390-AA19-5C95-982D-2D89D0547921}"/>
                    </a:ext>
                  </a:extLst>
                </p:cNvPr>
                <p:cNvGrpSpPr/>
                <p:nvPr/>
              </p:nvGrpSpPr>
              <p:grpSpPr>
                <a:xfrm>
                  <a:off x="1051530" y="4409229"/>
                  <a:ext cx="696542" cy="1321896"/>
                  <a:chOff x="4335684" y="809116"/>
                  <a:chExt cx="2017158" cy="4180797"/>
                </a:xfrm>
              </p:grpSpPr>
              <p:grpSp>
                <p:nvGrpSpPr>
                  <p:cNvPr id="180" name="Group 179">
                    <a:extLst>
                      <a:ext uri="{FF2B5EF4-FFF2-40B4-BE49-F238E27FC236}">
                        <a16:creationId xmlns:a16="http://schemas.microsoft.com/office/drawing/2014/main" id="{41ED1944-C6E9-6508-2647-DBBEF076476A}"/>
                      </a:ext>
                    </a:extLst>
                  </p:cNvPr>
                  <p:cNvGrpSpPr/>
                  <p:nvPr/>
                </p:nvGrpSpPr>
                <p:grpSpPr>
                  <a:xfrm>
                    <a:off x="4335684" y="809116"/>
                    <a:ext cx="2017158" cy="4180797"/>
                    <a:chOff x="5206749" y="2060976"/>
                    <a:chExt cx="2017158" cy="4180797"/>
                  </a:xfrm>
                </p:grpSpPr>
                <p:sp>
                  <p:nvSpPr>
                    <p:cNvPr id="183" name="Can 182">
                      <a:extLst>
                        <a:ext uri="{FF2B5EF4-FFF2-40B4-BE49-F238E27FC236}">
                          <a16:creationId xmlns:a16="http://schemas.microsoft.com/office/drawing/2014/main" id="{278E1CC5-4103-E8D0-0193-9CD963847BC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112565" y="2087217"/>
                      <a:ext cx="159026" cy="4154556"/>
                    </a:xfrm>
                    <a:prstGeom prst="can">
                      <a:avLst/>
                    </a:prstGeom>
                    <a:solidFill>
                      <a:schemeClr val="accent4">
                        <a:lumMod val="20000"/>
                        <a:lumOff val="80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84" name="Can 183">
                      <a:extLst>
                        <a:ext uri="{FF2B5EF4-FFF2-40B4-BE49-F238E27FC236}">
                          <a16:creationId xmlns:a16="http://schemas.microsoft.com/office/drawing/2014/main" id="{EA48466F-6A0D-D248-D692-2A9D76E53E7D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185510" y="3185734"/>
                      <a:ext cx="59635" cy="2017158"/>
                    </a:xfrm>
                    <a:prstGeom prst="can">
                      <a:avLst/>
                    </a:prstGeom>
                    <a:solidFill>
                      <a:schemeClr val="accent4">
                        <a:lumMod val="20000"/>
                        <a:lumOff val="80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85" name="Can 184">
                      <a:extLst>
                        <a:ext uri="{FF2B5EF4-FFF2-40B4-BE49-F238E27FC236}">
                          <a16:creationId xmlns:a16="http://schemas.microsoft.com/office/drawing/2014/main" id="{BE01E663-75FD-2F3A-AA41-736CDA7C1284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169218" y="2404152"/>
                      <a:ext cx="45719" cy="1868557"/>
                    </a:xfrm>
                    <a:prstGeom prst="can">
                      <a:avLst/>
                    </a:prstGeom>
                    <a:solidFill>
                      <a:schemeClr val="accent4">
                        <a:lumMod val="20000"/>
                        <a:lumOff val="80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86" name="Can 185">
                      <a:extLst>
                        <a:ext uri="{FF2B5EF4-FFF2-40B4-BE49-F238E27FC236}">
                          <a16:creationId xmlns:a16="http://schemas.microsoft.com/office/drawing/2014/main" id="{52603761-DD59-4496-53A7-1CC98B619205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169217" y="1786388"/>
                      <a:ext cx="45719" cy="1514239"/>
                    </a:xfrm>
                    <a:prstGeom prst="can">
                      <a:avLst/>
                    </a:prstGeom>
                    <a:solidFill>
                      <a:schemeClr val="accent4">
                        <a:lumMod val="20000"/>
                        <a:lumOff val="80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87" name="Can 186">
                      <a:extLst>
                        <a:ext uri="{FF2B5EF4-FFF2-40B4-BE49-F238E27FC236}">
                          <a16:creationId xmlns:a16="http://schemas.microsoft.com/office/drawing/2014/main" id="{D8FC2238-8BD1-F05A-151C-F7E512B1147D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165835" y="1663058"/>
                      <a:ext cx="52481" cy="848317"/>
                    </a:xfrm>
                    <a:prstGeom prst="can">
                      <a:avLst/>
                    </a:prstGeom>
                    <a:solidFill>
                      <a:schemeClr val="accent2">
                        <a:lumMod val="75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81" name="Can 180">
                    <a:extLst>
                      <a:ext uri="{FF2B5EF4-FFF2-40B4-BE49-F238E27FC236}">
                        <a16:creationId xmlns:a16="http://schemas.microsoft.com/office/drawing/2014/main" id="{BB41A4AF-9AF2-CD7E-A2B6-21B2991E7485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298459" y="575434"/>
                    <a:ext cx="49695" cy="1530627"/>
                  </a:xfrm>
                  <a:prstGeom prst="can">
                    <a:avLst/>
                  </a:prstGeom>
                  <a:solidFill>
                    <a:schemeClr val="accent4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2" name="Can 181">
                    <a:extLst>
                      <a:ext uri="{FF2B5EF4-FFF2-40B4-BE49-F238E27FC236}">
                        <a16:creationId xmlns:a16="http://schemas.microsoft.com/office/drawing/2014/main" id="{49274A7F-25C1-499E-52BB-E5401768B05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298459" y="478627"/>
                    <a:ext cx="49695" cy="1530627"/>
                  </a:xfrm>
                  <a:prstGeom prst="can">
                    <a:avLst/>
                  </a:prstGeom>
                  <a:solidFill>
                    <a:schemeClr val="accent4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88" name="Group 187">
                  <a:extLst>
                    <a:ext uri="{FF2B5EF4-FFF2-40B4-BE49-F238E27FC236}">
                      <a16:creationId xmlns:a16="http://schemas.microsoft.com/office/drawing/2014/main" id="{86BEEC5C-F3D0-2E03-0FEB-F102A2092215}"/>
                    </a:ext>
                  </a:extLst>
                </p:cNvPr>
                <p:cNvGrpSpPr/>
                <p:nvPr/>
              </p:nvGrpSpPr>
              <p:grpSpPr>
                <a:xfrm>
                  <a:off x="2368706" y="3644049"/>
                  <a:ext cx="696542" cy="1321896"/>
                  <a:chOff x="4335684" y="809116"/>
                  <a:chExt cx="2017158" cy="4180797"/>
                </a:xfrm>
              </p:grpSpPr>
              <p:grpSp>
                <p:nvGrpSpPr>
                  <p:cNvPr id="189" name="Group 188">
                    <a:extLst>
                      <a:ext uri="{FF2B5EF4-FFF2-40B4-BE49-F238E27FC236}">
                        <a16:creationId xmlns:a16="http://schemas.microsoft.com/office/drawing/2014/main" id="{CC92DF6E-C422-EF54-E386-805AE0654FF5}"/>
                      </a:ext>
                    </a:extLst>
                  </p:cNvPr>
                  <p:cNvGrpSpPr/>
                  <p:nvPr/>
                </p:nvGrpSpPr>
                <p:grpSpPr>
                  <a:xfrm>
                    <a:off x="4335684" y="809116"/>
                    <a:ext cx="2017158" cy="4180797"/>
                    <a:chOff x="5206749" y="2060976"/>
                    <a:chExt cx="2017158" cy="4180797"/>
                  </a:xfrm>
                </p:grpSpPr>
                <p:sp>
                  <p:nvSpPr>
                    <p:cNvPr id="192" name="Can 191">
                      <a:extLst>
                        <a:ext uri="{FF2B5EF4-FFF2-40B4-BE49-F238E27FC236}">
                          <a16:creationId xmlns:a16="http://schemas.microsoft.com/office/drawing/2014/main" id="{6EF31BC2-8716-1EBB-886A-483E922BE1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112565" y="2087217"/>
                      <a:ext cx="159026" cy="4154556"/>
                    </a:xfrm>
                    <a:prstGeom prst="can">
                      <a:avLst/>
                    </a:prstGeom>
                    <a:solidFill>
                      <a:schemeClr val="accent4">
                        <a:lumMod val="20000"/>
                        <a:lumOff val="80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93" name="Can 192">
                      <a:extLst>
                        <a:ext uri="{FF2B5EF4-FFF2-40B4-BE49-F238E27FC236}">
                          <a16:creationId xmlns:a16="http://schemas.microsoft.com/office/drawing/2014/main" id="{14DE573E-E27A-2433-8EE1-EFE932147083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185510" y="3185734"/>
                      <a:ext cx="59635" cy="2017158"/>
                    </a:xfrm>
                    <a:prstGeom prst="can">
                      <a:avLst/>
                    </a:prstGeom>
                    <a:solidFill>
                      <a:schemeClr val="accent4">
                        <a:lumMod val="20000"/>
                        <a:lumOff val="80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94" name="Can 193">
                      <a:extLst>
                        <a:ext uri="{FF2B5EF4-FFF2-40B4-BE49-F238E27FC236}">
                          <a16:creationId xmlns:a16="http://schemas.microsoft.com/office/drawing/2014/main" id="{A8726BD4-8614-F64E-A092-949AF3F256A1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169218" y="2404152"/>
                      <a:ext cx="45719" cy="1868557"/>
                    </a:xfrm>
                    <a:prstGeom prst="can">
                      <a:avLst/>
                    </a:prstGeom>
                    <a:solidFill>
                      <a:schemeClr val="accent4">
                        <a:lumMod val="20000"/>
                        <a:lumOff val="80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95" name="Can 194">
                      <a:extLst>
                        <a:ext uri="{FF2B5EF4-FFF2-40B4-BE49-F238E27FC236}">
                          <a16:creationId xmlns:a16="http://schemas.microsoft.com/office/drawing/2014/main" id="{0097C7C0-FC67-16F6-D745-4DC1390377E1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169217" y="1786388"/>
                      <a:ext cx="45719" cy="1514239"/>
                    </a:xfrm>
                    <a:prstGeom prst="can">
                      <a:avLst/>
                    </a:prstGeom>
                    <a:solidFill>
                      <a:schemeClr val="accent4">
                        <a:lumMod val="20000"/>
                        <a:lumOff val="80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96" name="Can 195">
                      <a:extLst>
                        <a:ext uri="{FF2B5EF4-FFF2-40B4-BE49-F238E27FC236}">
                          <a16:creationId xmlns:a16="http://schemas.microsoft.com/office/drawing/2014/main" id="{2C18827B-F45F-B9F2-5BE5-A78B05C0F989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165835" y="1663058"/>
                      <a:ext cx="52481" cy="848317"/>
                    </a:xfrm>
                    <a:prstGeom prst="can">
                      <a:avLst/>
                    </a:prstGeom>
                    <a:solidFill>
                      <a:schemeClr val="accent2">
                        <a:lumMod val="75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90" name="Can 189">
                    <a:extLst>
                      <a:ext uri="{FF2B5EF4-FFF2-40B4-BE49-F238E27FC236}">
                        <a16:creationId xmlns:a16="http://schemas.microsoft.com/office/drawing/2014/main" id="{B265D1DB-0C44-1202-57FC-8CF180729ABA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298459" y="575434"/>
                    <a:ext cx="49695" cy="1530627"/>
                  </a:xfrm>
                  <a:prstGeom prst="can">
                    <a:avLst/>
                  </a:prstGeom>
                  <a:solidFill>
                    <a:schemeClr val="accent4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1" name="Can 190">
                    <a:extLst>
                      <a:ext uri="{FF2B5EF4-FFF2-40B4-BE49-F238E27FC236}">
                        <a16:creationId xmlns:a16="http://schemas.microsoft.com/office/drawing/2014/main" id="{3D78E380-409F-16E5-381B-EC086A37623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298459" y="478627"/>
                    <a:ext cx="49695" cy="1530627"/>
                  </a:xfrm>
                  <a:prstGeom prst="can">
                    <a:avLst/>
                  </a:prstGeom>
                  <a:solidFill>
                    <a:schemeClr val="accent4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97" name="Group 196">
                  <a:extLst>
                    <a:ext uri="{FF2B5EF4-FFF2-40B4-BE49-F238E27FC236}">
                      <a16:creationId xmlns:a16="http://schemas.microsoft.com/office/drawing/2014/main" id="{E4D13E30-8909-F219-4C19-DD9E0C58C704}"/>
                    </a:ext>
                  </a:extLst>
                </p:cNvPr>
                <p:cNvGrpSpPr/>
                <p:nvPr/>
              </p:nvGrpSpPr>
              <p:grpSpPr>
                <a:xfrm>
                  <a:off x="4807222" y="4374961"/>
                  <a:ext cx="696542" cy="1321896"/>
                  <a:chOff x="4335684" y="809116"/>
                  <a:chExt cx="2017158" cy="4180797"/>
                </a:xfrm>
              </p:grpSpPr>
              <p:grpSp>
                <p:nvGrpSpPr>
                  <p:cNvPr id="198" name="Group 197">
                    <a:extLst>
                      <a:ext uri="{FF2B5EF4-FFF2-40B4-BE49-F238E27FC236}">
                        <a16:creationId xmlns:a16="http://schemas.microsoft.com/office/drawing/2014/main" id="{23FBA1C6-B8E3-14B5-DDB3-50501E95387C}"/>
                      </a:ext>
                    </a:extLst>
                  </p:cNvPr>
                  <p:cNvGrpSpPr/>
                  <p:nvPr/>
                </p:nvGrpSpPr>
                <p:grpSpPr>
                  <a:xfrm>
                    <a:off x="4335684" y="809116"/>
                    <a:ext cx="2017158" cy="4180797"/>
                    <a:chOff x="5206749" y="2060976"/>
                    <a:chExt cx="2017158" cy="4180797"/>
                  </a:xfrm>
                </p:grpSpPr>
                <p:sp>
                  <p:nvSpPr>
                    <p:cNvPr id="201" name="Can 200">
                      <a:extLst>
                        <a:ext uri="{FF2B5EF4-FFF2-40B4-BE49-F238E27FC236}">
                          <a16:creationId xmlns:a16="http://schemas.microsoft.com/office/drawing/2014/main" id="{7CE62408-FFE2-3FEB-C768-6314B9B1EA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112565" y="2087217"/>
                      <a:ext cx="159026" cy="4154556"/>
                    </a:xfrm>
                    <a:prstGeom prst="can">
                      <a:avLst/>
                    </a:prstGeom>
                    <a:solidFill>
                      <a:schemeClr val="accent4">
                        <a:lumMod val="20000"/>
                        <a:lumOff val="80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02" name="Can 201">
                      <a:extLst>
                        <a:ext uri="{FF2B5EF4-FFF2-40B4-BE49-F238E27FC236}">
                          <a16:creationId xmlns:a16="http://schemas.microsoft.com/office/drawing/2014/main" id="{04E51E11-9582-B8E6-6C48-448EEDFB942C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185510" y="3185734"/>
                      <a:ext cx="59635" cy="2017158"/>
                    </a:xfrm>
                    <a:prstGeom prst="can">
                      <a:avLst/>
                    </a:prstGeom>
                    <a:solidFill>
                      <a:schemeClr val="accent4">
                        <a:lumMod val="20000"/>
                        <a:lumOff val="80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03" name="Can 202">
                      <a:extLst>
                        <a:ext uri="{FF2B5EF4-FFF2-40B4-BE49-F238E27FC236}">
                          <a16:creationId xmlns:a16="http://schemas.microsoft.com/office/drawing/2014/main" id="{32084578-0927-B639-ECB9-BF5A94685C4B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169218" y="2404152"/>
                      <a:ext cx="45719" cy="1868557"/>
                    </a:xfrm>
                    <a:prstGeom prst="can">
                      <a:avLst/>
                    </a:prstGeom>
                    <a:solidFill>
                      <a:schemeClr val="accent4">
                        <a:lumMod val="20000"/>
                        <a:lumOff val="80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04" name="Can 203">
                      <a:extLst>
                        <a:ext uri="{FF2B5EF4-FFF2-40B4-BE49-F238E27FC236}">
                          <a16:creationId xmlns:a16="http://schemas.microsoft.com/office/drawing/2014/main" id="{B879ACB5-F5C7-70B7-716E-A2948A95C96E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169217" y="1786388"/>
                      <a:ext cx="45719" cy="1514239"/>
                    </a:xfrm>
                    <a:prstGeom prst="can">
                      <a:avLst/>
                    </a:prstGeom>
                    <a:solidFill>
                      <a:schemeClr val="accent4">
                        <a:lumMod val="20000"/>
                        <a:lumOff val="80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05" name="Can 204">
                      <a:extLst>
                        <a:ext uri="{FF2B5EF4-FFF2-40B4-BE49-F238E27FC236}">
                          <a16:creationId xmlns:a16="http://schemas.microsoft.com/office/drawing/2014/main" id="{1C78504A-6C8A-6B72-E931-02206B66437C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165835" y="1663058"/>
                      <a:ext cx="52481" cy="848317"/>
                    </a:xfrm>
                    <a:prstGeom prst="can">
                      <a:avLst/>
                    </a:prstGeom>
                    <a:solidFill>
                      <a:schemeClr val="accent2">
                        <a:lumMod val="75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99" name="Can 198">
                    <a:extLst>
                      <a:ext uri="{FF2B5EF4-FFF2-40B4-BE49-F238E27FC236}">
                        <a16:creationId xmlns:a16="http://schemas.microsoft.com/office/drawing/2014/main" id="{0304770B-3A8C-CD45-C843-88B72C221454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298459" y="575434"/>
                    <a:ext cx="49695" cy="1530627"/>
                  </a:xfrm>
                  <a:prstGeom prst="can">
                    <a:avLst/>
                  </a:prstGeom>
                  <a:solidFill>
                    <a:schemeClr val="accent4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0" name="Can 199">
                    <a:extLst>
                      <a:ext uri="{FF2B5EF4-FFF2-40B4-BE49-F238E27FC236}">
                        <a16:creationId xmlns:a16="http://schemas.microsoft.com/office/drawing/2014/main" id="{0880094B-F00C-89C8-B99A-31413B455F6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298459" y="478627"/>
                    <a:ext cx="49695" cy="1530627"/>
                  </a:xfrm>
                  <a:prstGeom prst="can">
                    <a:avLst/>
                  </a:prstGeom>
                  <a:solidFill>
                    <a:schemeClr val="accent4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06" name="Group 205">
                  <a:extLst>
                    <a:ext uri="{FF2B5EF4-FFF2-40B4-BE49-F238E27FC236}">
                      <a16:creationId xmlns:a16="http://schemas.microsoft.com/office/drawing/2014/main" id="{01FCCD00-DA96-76D6-BDAC-2C5DDA0623B7}"/>
                    </a:ext>
                  </a:extLst>
                </p:cNvPr>
                <p:cNvGrpSpPr/>
                <p:nvPr/>
              </p:nvGrpSpPr>
              <p:grpSpPr>
                <a:xfrm>
                  <a:off x="5802873" y="3843211"/>
                  <a:ext cx="696542" cy="1321896"/>
                  <a:chOff x="4335684" y="809116"/>
                  <a:chExt cx="2017158" cy="4180797"/>
                </a:xfrm>
              </p:grpSpPr>
              <p:grpSp>
                <p:nvGrpSpPr>
                  <p:cNvPr id="207" name="Group 206">
                    <a:extLst>
                      <a:ext uri="{FF2B5EF4-FFF2-40B4-BE49-F238E27FC236}">
                        <a16:creationId xmlns:a16="http://schemas.microsoft.com/office/drawing/2014/main" id="{AE18913A-04F9-D3F8-0C8D-A154F94DF16D}"/>
                      </a:ext>
                    </a:extLst>
                  </p:cNvPr>
                  <p:cNvGrpSpPr/>
                  <p:nvPr/>
                </p:nvGrpSpPr>
                <p:grpSpPr>
                  <a:xfrm>
                    <a:off x="4335684" y="809116"/>
                    <a:ext cx="2017158" cy="4180797"/>
                    <a:chOff x="5206749" y="2060976"/>
                    <a:chExt cx="2017158" cy="4180797"/>
                  </a:xfrm>
                </p:grpSpPr>
                <p:sp>
                  <p:nvSpPr>
                    <p:cNvPr id="210" name="Can 209">
                      <a:extLst>
                        <a:ext uri="{FF2B5EF4-FFF2-40B4-BE49-F238E27FC236}">
                          <a16:creationId xmlns:a16="http://schemas.microsoft.com/office/drawing/2014/main" id="{E5E7AFCD-083F-86D5-C4EE-137D93DEE7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112565" y="2087217"/>
                      <a:ext cx="159026" cy="4154556"/>
                    </a:xfrm>
                    <a:prstGeom prst="can">
                      <a:avLst/>
                    </a:prstGeom>
                    <a:solidFill>
                      <a:schemeClr val="accent4">
                        <a:lumMod val="20000"/>
                        <a:lumOff val="80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11" name="Can 210">
                      <a:extLst>
                        <a:ext uri="{FF2B5EF4-FFF2-40B4-BE49-F238E27FC236}">
                          <a16:creationId xmlns:a16="http://schemas.microsoft.com/office/drawing/2014/main" id="{9B807DC5-2E63-8D40-31CD-676295E37E3F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185510" y="3185734"/>
                      <a:ext cx="59635" cy="2017158"/>
                    </a:xfrm>
                    <a:prstGeom prst="can">
                      <a:avLst/>
                    </a:prstGeom>
                    <a:solidFill>
                      <a:schemeClr val="accent4">
                        <a:lumMod val="20000"/>
                        <a:lumOff val="80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12" name="Can 211">
                      <a:extLst>
                        <a:ext uri="{FF2B5EF4-FFF2-40B4-BE49-F238E27FC236}">
                          <a16:creationId xmlns:a16="http://schemas.microsoft.com/office/drawing/2014/main" id="{3D45CA29-C39E-7CE9-2600-BF7698869F86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169218" y="2404152"/>
                      <a:ext cx="45719" cy="1868557"/>
                    </a:xfrm>
                    <a:prstGeom prst="can">
                      <a:avLst/>
                    </a:prstGeom>
                    <a:solidFill>
                      <a:schemeClr val="accent4">
                        <a:lumMod val="20000"/>
                        <a:lumOff val="80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13" name="Can 212">
                      <a:extLst>
                        <a:ext uri="{FF2B5EF4-FFF2-40B4-BE49-F238E27FC236}">
                          <a16:creationId xmlns:a16="http://schemas.microsoft.com/office/drawing/2014/main" id="{F413111B-9192-345A-3A02-3AF108F155DC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169217" y="1786388"/>
                      <a:ext cx="45719" cy="1514239"/>
                    </a:xfrm>
                    <a:prstGeom prst="can">
                      <a:avLst/>
                    </a:prstGeom>
                    <a:solidFill>
                      <a:schemeClr val="accent4">
                        <a:lumMod val="20000"/>
                        <a:lumOff val="80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14" name="Can 213">
                      <a:extLst>
                        <a:ext uri="{FF2B5EF4-FFF2-40B4-BE49-F238E27FC236}">
                          <a16:creationId xmlns:a16="http://schemas.microsoft.com/office/drawing/2014/main" id="{F3D306C6-9CDF-D7A4-88F7-BEC3312AF92C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165835" y="1663058"/>
                      <a:ext cx="52481" cy="848317"/>
                    </a:xfrm>
                    <a:prstGeom prst="can">
                      <a:avLst/>
                    </a:prstGeom>
                    <a:solidFill>
                      <a:schemeClr val="accent2">
                        <a:lumMod val="75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08" name="Can 207">
                    <a:extLst>
                      <a:ext uri="{FF2B5EF4-FFF2-40B4-BE49-F238E27FC236}">
                        <a16:creationId xmlns:a16="http://schemas.microsoft.com/office/drawing/2014/main" id="{7DCA193E-279C-8D85-36C7-B824E39C3CD4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298459" y="575434"/>
                    <a:ext cx="49695" cy="1530627"/>
                  </a:xfrm>
                  <a:prstGeom prst="can">
                    <a:avLst/>
                  </a:prstGeom>
                  <a:solidFill>
                    <a:schemeClr val="accent4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9" name="Can 208">
                    <a:extLst>
                      <a:ext uri="{FF2B5EF4-FFF2-40B4-BE49-F238E27FC236}">
                        <a16:creationId xmlns:a16="http://schemas.microsoft.com/office/drawing/2014/main" id="{93B710CF-CDAD-2ADF-1186-E249FC4B6540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298459" y="478627"/>
                    <a:ext cx="49695" cy="1530627"/>
                  </a:xfrm>
                  <a:prstGeom prst="can">
                    <a:avLst/>
                  </a:prstGeom>
                  <a:solidFill>
                    <a:schemeClr val="accent4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15" name="Group 214">
                  <a:extLst>
                    <a:ext uri="{FF2B5EF4-FFF2-40B4-BE49-F238E27FC236}">
                      <a16:creationId xmlns:a16="http://schemas.microsoft.com/office/drawing/2014/main" id="{DB114585-F6CF-75BD-58AF-4B6B85DEE902}"/>
                    </a:ext>
                  </a:extLst>
                </p:cNvPr>
                <p:cNvGrpSpPr/>
                <p:nvPr/>
              </p:nvGrpSpPr>
              <p:grpSpPr>
                <a:xfrm>
                  <a:off x="7684056" y="4095059"/>
                  <a:ext cx="696542" cy="1321896"/>
                  <a:chOff x="4335684" y="809116"/>
                  <a:chExt cx="2017158" cy="4180797"/>
                </a:xfrm>
              </p:grpSpPr>
              <p:grpSp>
                <p:nvGrpSpPr>
                  <p:cNvPr id="216" name="Group 215">
                    <a:extLst>
                      <a:ext uri="{FF2B5EF4-FFF2-40B4-BE49-F238E27FC236}">
                        <a16:creationId xmlns:a16="http://schemas.microsoft.com/office/drawing/2014/main" id="{E0BF4EEA-FE2A-5419-1D1C-77C94B5727DC}"/>
                      </a:ext>
                    </a:extLst>
                  </p:cNvPr>
                  <p:cNvGrpSpPr/>
                  <p:nvPr/>
                </p:nvGrpSpPr>
                <p:grpSpPr>
                  <a:xfrm>
                    <a:off x="4335684" y="809116"/>
                    <a:ext cx="2017158" cy="4180797"/>
                    <a:chOff x="5206749" y="2060976"/>
                    <a:chExt cx="2017158" cy="4180797"/>
                  </a:xfrm>
                </p:grpSpPr>
                <p:sp>
                  <p:nvSpPr>
                    <p:cNvPr id="219" name="Can 218">
                      <a:extLst>
                        <a:ext uri="{FF2B5EF4-FFF2-40B4-BE49-F238E27FC236}">
                          <a16:creationId xmlns:a16="http://schemas.microsoft.com/office/drawing/2014/main" id="{58AFFB8F-55E4-911B-B8B6-2BAA14D563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112565" y="2087217"/>
                      <a:ext cx="159026" cy="4154556"/>
                    </a:xfrm>
                    <a:prstGeom prst="can">
                      <a:avLst/>
                    </a:prstGeom>
                    <a:solidFill>
                      <a:schemeClr val="accent4">
                        <a:lumMod val="20000"/>
                        <a:lumOff val="80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20" name="Can 219">
                      <a:extLst>
                        <a:ext uri="{FF2B5EF4-FFF2-40B4-BE49-F238E27FC236}">
                          <a16:creationId xmlns:a16="http://schemas.microsoft.com/office/drawing/2014/main" id="{01144F01-42E6-2646-FE24-A8320114BF17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185510" y="3185734"/>
                      <a:ext cx="59635" cy="2017158"/>
                    </a:xfrm>
                    <a:prstGeom prst="can">
                      <a:avLst/>
                    </a:prstGeom>
                    <a:solidFill>
                      <a:schemeClr val="accent4">
                        <a:lumMod val="20000"/>
                        <a:lumOff val="80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21" name="Can 220">
                      <a:extLst>
                        <a:ext uri="{FF2B5EF4-FFF2-40B4-BE49-F238E27FC236}">
                          <a16:creationId xmlns:a16="http://schemas.microsoft.com/office/drawing/2014/main" id="{49214439-B142-D43B-387E-BFC3F7624B44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169218" y="2404152"/>
                      <a:ext cx="45719" cy="1868557"/>
                    </a:xfrm>
                    <a:prstGeom prst="can">
                      <a:avLst/>
                    </a:prstGeom>
                    <a:solidFill>
                      <a:schemeClr val="accent4">
                        <a:lumMod val="20000"/>
                        <a:lumOff val="80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22" name="Can 221">
                      <a:extLst>
                        <a:ext uri="{FF2B5EF4-FFF2-40B4-BE49-F238E27FC236}">
                          <a16:creationId xmlns:a16="http://schemas.microsoft.com/office/drawing/2014/main" id="{B9E00444-BB24-2899-A833-104388C8D99C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169217" y="1786388"/>
                      <a:ext cx="45719" cy="1514239"/>
                    </a:xfrm>
                    <a:prstGeom prst="can">
                      <a:avLst/>
                    </a:prstGeom>
                    <a:solidFill>
                      <a:schemeClr val="accent4">
                        <a:lumMod val="20000"/>
                        <a:lumOff val="80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23" name="Can 222">
                      <a:extLst>
                        <a:ext uri="{FF2B5EF4-FFF2-40B4-BE49-F238E27FC236}">
                          <a16:creationId xmlns:a16="http://schemas.microsoft.com/office/drawing/2014/main" id="{4F054B31-BCC9-DD9F-B2D6-2F6216874877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165835" y="1663058"/>
                      <a:ext cx="52481" cy="848317"/>
                    </a:xfrm>
                    <a:prstGeom prst="can">
                      <a:avLst/>
                    </a:prstGeom>
                    <a:solidFill>
                      <a:schemeClr val="accent2">
                        <a:lumMod val="75000"/>
                      </a:schemeClr>
                    </a:solidFill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17" name="Can 216">
                    <a:extLst>
                      <a:ext uri="{FF2B5EF4-FFF2-40B4-BE49-F238E27FC236}">
                        <a16:creationId xmlns:a16="http://schemas.microsoft.com/office/drawing/2014/main" id="{7AB74E66-537C-9A1A-0041-A69AF5AD08CA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298459" y="575434"/>
                    <a:ext cx="49695" cy="1530627"/>
                  </a:xfrm>
                  <a:prstGeom prst="can">
                    <a:avLst/>
                  </a:prstGeom>
                  <a:solidFill>
                    <a:schemeClr val="accent4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8" name="Can 217">
                    <a:extLst>
                      <a:ext uri="{FF2B5EF4-FFF2-40B4-BE49-F238E27FC236}">
                        <a16:creationId xmlns:a16="http://schemas.microsoft.com/office/drawing/2014/main" id="{AAFB685E-9DB3-1019-E401-897D8F4C77EC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298459" y="478627"/>
                    <a:ext cx="49695" cy="1530627"/>
                  </a:xfrm>
                  <a:prstGeom prst="can">
                    <a:avLst/>
                  </a:prstGeom>
                  <a:solidFill>
                    <a:schemeClr val="accent4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72" name="Lightning Bolt 71">
                  <a:extLst>
                    <a:ext uri="{FF2B5EF4-FFF2-40B4-BE49-F238E27FC236}">
                      <a16:creationId xmlns:a16="http://schemas.microsoft.com/office/drawing/2014/main" id="{ADD1A2A8-B862-ADDB-8484-A59063F321E2}"/>
                    </a:ext>
                  </a:extLst>
                </p:cNvPr>
                <p:cNvSpPr/>
                <p:nvPr/>
              </p:nvSpPr>
              <p:spPr>
                <a:xfrm rot="19038613">
                  <a:off x="9593496" y="6225232"/>
                  <a:ext cx="457200" cy="697273"/>
                </a:xfrm>
                <a:prstGeom prst="lightningBol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28" name="Arc 227">
                <a:extLst>
                  <a:ext uri="{FF2B5EF4-FFF2-40B4-BE49-F238E27FC236}">
                    <a16:creationId xmlns:a16="http://schemas.microsoft.com/office/drawing/2014/main" id="{282FD6E7-0B39-CB86-3172-9F6DFEED666C}"/>
                  </a:ext>
                </a:extLst>
              </p:cNvPr>
              <p:cNvSpPr/>
              <p:nvPr/>
            </p:nvSpPr>
            <p:spPr>
              <a:xfrm rot="5859455">
                <a:off x="-61796" y="6232813"/>
                <a:ext cx="859266" cy="753524"/>
              </a:xfrm>
              <a:prstGeom prst="arc">
                <a:avLst/>
              </a:prstGeom>
              <a:ln w="381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Arc 228">
                <a:extLst>
                  <a:ext uri="{FF2B5EF4-FFF2-40B4-BE49-F238E27FC236}">
                    <a16:creationId xmlns:a16="http://schemas.microsoft.com/office/drawing/2014/main" id="{BFD06587-E78B-7937-889C-F1A003D87BA8}"/>
                  </a:ext>
                </a:extLst>
              </p:cNvPr>
              <p:cNvSpPr/>
              <p:nvPr/>
            </p:nvSpPr>
            <p:spPr>
              <a:xfrm rot="10995796">
                <a:off x="970168" y="6333332"/>
                <a:ext cx="859266" cy="753524"/>
              </a:xfrm>
              <a:prstGeom prst="arc">
                <a:avLst/>
              </a:prstGeom>
              <a:ln w="381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Arc 230">
                <a:extLst>
                  <a:ext uri="{FF2B5EF4-FFF2-40B4-BE49-F238E27FC236}">
                    <a16:creationId xmlns:a16="http://schemas.microsoft.com/office/drawing/2014/main" id="{6F83AD76-CE88-064F-1A01-FA816BFBB0EF}"/>
                  </a:ext>
                </a:extLst>
              </p:cNvPr>
              <p:cNvSpPr/>
              <p:nvPr/>
            </p:nvSpPr>
            <p:spPr>
              <a:xfrm rot="10478436">
                <a:off x="9996264" y="6136162"/>
                <a:ext cx="859266" cy="753524"/>
              </a:xfrm>
              <a:prstGeom prst="arc">
                <a:avLst/>
              </a:prstGeom>
              <a:ln w="381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9" name="Arc 248">
                <a:extLst>
                  <a:ext uri="{FF2B5EF4-FFF2-40B4-BE49-F238E27FC236}">
                    <a16:creationId xmlns:a16="http://schemas.microsoft.com/office/drawing/2014/main" id="{4558ECD7-BEE0-04A1-3D58-FA5A23F7770B}"/>
                  </a:ext>
                </a:extLst>
              </p:cNvPr>
              <p:cNvSpPr/>
              <p:nvPr/>
            </p:nvSpPr>
            <p:spPr>
              <a:xfrm rot="5859455">
                <a:off x="8988304" y="6133222"/>
                <a:ext cx="859266" cy="753524"/>
              </a:xfrm>
              <a:prstGeom prst="arc">
                <a:avLst/>
              </a:prstGeom>
              <a:ln w="381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3" name="Group 232">
              <a:extLst>
                <a:ext uri="{FF2B5EF4-FFF2-40B4-BE49-F238E27FC236}">
                  <a16:creationId xmlns:a16="http://schemas.microsoft.com/office/drawing/2014/main" id="{412287B2-A46B-2CD8-80BA-B2B2C74FC869}"/>
                </a:ext>
              </a:extLst>
            </p:cNvPr>
            <p:cNvGrpSpPr/>
            <p:nvPr/>
          </p:nvGrpSpPr>
          <p:grpSpPr>
            <a:xfrm>
              <a:off x="9054405" y="2323021"/>
              <a:ext cx="1624189" cy="3064881"/>
              <a:chOff x="4335684" y="809116"/>
              <a:chExt cx="2017158" cy="4180797"/>
            </a:xfrm>
          </p:grpSpPr>
          <p:grpSp>
            <p:nvGrpSpPr>
              <p:cNvPr id="234" name="Group 233">
                <a:extLst>
                  <a:ext uri="{FF2B5EF4-FFF2-40B4-BE49-F238E27FC236}">
                    <a16:creationId xmlns:a16="http://schemas.microsoft.com/office/drawing/2014/main" id="{7C4446A4-E7B5-F901-5BFC-31201A8B6654}"/>
                  </a:ext>
                </a:extLst>
              </p:cNvPr>
              <p:cNvGrpSpPr/>
              <p:nvPr/>
            </p:nvGrpSpPr>
            <p:grpSpPr>
              <a:xfrm>
                <a:off x="4335684" y="809116"/>
                <a:ext cx="2017158" cy="4180797"/>
                <a:chOff x="5206749" y="2060976"/>
                <a:chExt cx="2017158" cy="4180797"/>
              </a:xfrm>
            </p:grpSpPr>
            <p:sp>
              <p:nvSpPr>
                <p:cNvPr id="237" name="Can 236">
                  <a:extLst>
                    <a:ext uri="{FF2B5EF4-FFF2-40B4-BE49-F238E27FC236}">
                      <a16:creationId xmlns:a16="http://schemas.microsoft.com/office/drawing/2014/main" id="{A23563B9-0C9D-FCBB-2DA9-D545243F2C41}"/>
                    </a:ext>
                  </a:extLst>
                </p:cNvPr>
                <p:cNvSpPr/>
                <p:nvPr/>
              </p:nvSpPr>
              <p:spPr>
                <a:xfrm>
                  <a:off x="6112565" y="2087217"/>
                  <a:ext cx="159026" cy="4154556"/>
                </a:xfrm>
                <a:prstGeom prst="can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8" name="Can 237">
                  <a:extLst>
                    <a:ext uri="{FF2B5EF4-FFF2-40B4-BE49-F238E27FC236}">
                      <a16:creationId xmlns:a16="http://schemas.microsoft.com/office/drawing/2014/main" id="{67B47760-4167-CBD5-65E5-EF419E0D6154}"/>
                    </a:ext>
                  </a:extLst>
                </p:cNvPr>
                <p:cNvSpPr/>
                <p:nvPr/>
              </p:nvSpPr>
              <p:spPr>
                <a:xfrm rot="5400000">
                  <a:off x="6185510" y="3185734"/>
                  <a:ext cx="59635" cy="2017158"/>
                </a:xfrm>
                <a:prstGeom prst="can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9" name="Can 238">
                  <a:extLst>
                    <a:ext uri="{FF2B5EF4-FFF2-40B4-BE49-F238E27FC236}">
                      <a16:creationId xmlns:a16="http://schemas.microsoft.com/office/drawing/2014/main" id="{4A92008F-4F82-94A5-A192-FA7691C4A4EC}"/>
                    </a:ext>
                  </a:extLst>
                </p:cNvPr>
                <p:cNvSpPr/>
                <p:nvPr/>
              </p:nvSpPr>
              <p:spPr>
                <a:xfrm rot="5400000">
                  <a:off x="6169218" y="2404152"/>
                  <a:ext cx="45719" cy="1868557"/>
                </a:xfrm>
                <a:prstGeom prst="can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0" name="Can 239">
                  <a:extLst>
                    <a:ext uri="{FF2B5EF4-FFF2-40B4-BE49-F238E27FC236}">
                      <a16:creationId xmlns:a16="http://schemas.microsoft.com/office/drawing/2014/main" id="{2F4DE5F7-9CE5-C987-E775-C0BB6C02E6CF}"/>
                    </a:ext>
                  </a:extLst>
                </p:cNvPr>
                <p:cNvSpPr/>
                <p:nvPr/>
              </p:nvSpPr>
              <p:spPr>
                <a:xfrm rot="5400000">
                  <a:off x="6169217" y="1786388"/>
                  <a:ext cx="45719" cy="1514239"/>
                </a:xfrm>
                <a:prstGeom prst="can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1" name="Can 240">
                  <a:extLst>
                    <a:ext uri="{FF2B5EF4-FFF2-40B4-BE49-F238E27FC236}">
                      <a16:creationId xmlns:a16="http://schemas.microsoft.com/office/drawing/2014/main" id="{2C46A98B-8AE3-3870-134A-178AF7360EA7}"/>
                    </a:ext>
                  </a:extLst>
                </p:cNvPr>
                <p:cNvSpPr/>
                <p:nvPr/>
              </p:nvSpPr>
              <p:spPr>
                <a:xfrm rot="5400000">
                  <a:off x="6165835" y="1663058"/>
                  <a:ext cx="52481" cy="848317"/>
                </a:xfrm>
                <a:prstGeom prst="can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35" name="Can 234">
                <a:extLst>
                  <a:ext uri="{FF2B5EF4-FFF2-40B4-BE49-F238E27FC236}">
                    <a16:creationId xmlns:a16="http://schemas.microsoft.com/office/drawing/2014/main" id="{E75106DA-8441-19EB-252A-FCD8F9105917}"/>
                  </a:ext>
                </a:extLst>
              </p:cNvPr>
              <p:cNvSpPr/>
              <p:nvPr/>
            </p:nvSpPr>
            <p:spPr>
              <a:xfrm rot="5400000">
                <a:off x="5298459" y="575434"/>
                <a:ext cx="49695" cy="1530627"/>
              </a:xfrm>
              <a:prstGeom prst="can">
                <a:avLst/>
              </a:prstGeom>
              <a:solidFill>
                <a:schemeClr val="accent4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Can 235">
                <a:extLst>
                  <a:ext uri="{FF2B5EF4-FFF2-40B4-BE49-F238E27FC236}">
                    <a16:creationId xmlns:a16="http://schemas.microsoft.com/office/drawing/2014/main" id="{6BD2294B-40E5-7ADD-A6C5-946BC7694BF1}"/>
                  </a:ext>
                </a:extLst>
              </p:cNvPr>
              <p:cNvSpPr/>
              <p:nvPr/>
            </p:nvSpPr>
            <p:spPr>
              <a:xfrm rot="5400000">
                <a:off x="5298459" y="478627"/>
                <a:ext cx="49695" cy="1530627"/>
              </a:xfrm>
              <a:prstGeom prst="can">
                <a:avLst/>
              </a:prstGeom>
              <a:solidFill>
                <a:schemeClr val="accent4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2" name="Group 241">
              <a:extLst>
                <a:ext uri="{FF2B5EF4-FFF2-40B4-BE49-F238E27FC236}">
                  <a16:creationId xmlns:a16="http://schemas.microsoft.com/office/drawing/2014/main" id="{BC7A660A-18C7-6CE0-4A52-7D07B8A51BBB}"/>
                </a:ext>
              </a:extLst>
            </p:cNvPr>
            <p:cNvGrpSpPr/>
            <p:nvPr/>
          </p:nvGrpSpPr>
          <p:grpSpPr>
            <a:xfrm>
              <a:off x="9783756" y="5366176"/>
              <a:ext cx="139899" cy="1313600"/>
              <a:chOff x="7525407" y="2117035"/>
              <a:chExt cx="138048" cy="1912289"/>
            </a:xfrm>
          </p:grpSpPr>
          <p:sp>
            <p:nvSpPr>
              <p:cNvPr id="243" name="Can 242">
                <a:extLst>
                  <a:ext uri="{FF2B5EF4-FFF2-40B4-BE49-F238E27FC236}">
                    <a16:creationId xmlns:a16="http://schemas.microsoft.com/office/drawing/2014/main" id="{FDDD62FB-E877-5226-1659-A89E8221244C}"/>
                  </a:ext>
                </a:extLst>
              </p:cNvPr>
              <p:cNvSpPr/>
              <p:nvPr/>
            </p:nvSpPr>
            <p:spPr>
              <a:xfrm>
                <a:off x="7525407" y="2117035"/>
                <a:ext cx="138048" cy="1912289"/>
              </a:xfrm>
              <a:prstGeom prst="can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Can 243">
                <a:extLst>
                  <a:ext uri="{FF2B5EF4-FFF2-40B4-BE49-F238E27FC236}">
                    <a16:creationId xmlns:a16="http://schemas.microsoft.com/office/drawing/2014/main" id="{679FFF65-6BCA-C88E-FC3E-4104FAA3620A}"/>
                  </a:ext>
                </a:extLst>
              </p:cNvPr>
              <p:cNvSpPr/>
              <p:nvPr/>
            </p:nvSpPr>
            <p:spPr>
              <a:xfrm>
                <a:off x="7525407" y="3655529"/>
                <a:ext cx="138048" cy="373795"/>
              </a:xfrm>
              <a:prstGeom prst="can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5" name="Group 244">
              <a:extLst>
                <a:ext uri="{FF2B5EF4-FFF2-40B4-BE49-F238E27FC236}">
                  <a16:creationId xmlns:a16="http://schemas.microsoft.com/office/drawing/2014/main" id="{10DFB0D2-4F4D-6D0C-185D-10A0FF73866B}"/>
                </a:ext>
              </a:extLst>
            </p:cNvPr>
            <p:cNvGrpSpPr/>
            <p:nvPr/>
          </p:nvGrpSpPr>
          <p:grpSpPr>
            <a:xfrm>
              <a:off x="9506247" y="5315576"/>
              <a:ext cx="694913" cy="306435"/>
              <a:chOff x="5922065" y="3461020"/>
              <a:chExt cx="975891" cy="424118"/>
            </a:xfrm>
          </p:grpSpPr>
          <p:sp>
            <p:nvSpPr>
              <p:cNvPr id="246" name="Oval 245">
                <a:extLst>
                  <a:ext uri="{FF2B5EF4-FFF2-40B4-BE49-F238E27FC236}">
                    <a16:creationId xmlns:a16="http://schemas.microsoft.com/office/drawing/2014/main" id="{A7F9FA23-C72A-14C0-D2A5-268187B703B1}"/>
                  </a:ext>
                </a:extLst>
              </p:cNvPr>
              <p:cNvSpPr/>
              <p:nvPr/>
            </p:nvSpPr>
            <p:spPr>
              <a:xfrm>
                <a:off x="5922065" y="3461020"/>
                <a:ext cx="389283" cy="395363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" name="Oval 246">
                <a:extLst>
                  <a:ext uri="{FF2B5EF4-FFF2-40B4-BE49-F238E27FC236}">
                    <a16:creationId xmlns:a16="http://schemas.microsoft.com/office/drawing/2014/main" id="{4FCD58AD-3BBA-4B88-12FD-9AB4F78310E4}"/>
                  </a:ext>
                </a:extLst>
              </p:cNvPr>
              <p:cNvSpPr/>
              <p:nvPr/>
            </p:nvSpPr>
            <p:spPr>
              <a:xfrm>
                <a:off x="6508673" y="3489775"/>
                <a:ext cx="389283" cy="395363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F1D8368B-1743-0265-D9E5-30F493ECBB5F}"/>
                </a:ext>
              </a:extLst>
            </p:cNvPr>
            <p:cNvGrpSpPr/>
            <p:nvPr/>
          </p:nvGrpSpPr>
          <p:grpSpPr>
            <a:xfrm>
              <a:off x="-240645" y="2457877"/>
              <a:ext cx="2117035" cy="1336602"/>
              <a:chOff x="2533122" y="2027583"/>
              <a:chExt cx="3241291" cy="2274404"/>
            </a:xfrm>
          </p:grpSpPr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9406BE3B-0290-9C0B-D2DF-3919636AAD33}"/>
                  </a:ext>
                </a:extLst>
              </p:cNvPr>
              <p:cNvSpPr/>
              <p:nvPr/>
            </p:nvSpPr>
            <p:spPr>
              <a:xfrm>
                <a:off x="4094922" y="2027583"/>
                <a:ext cx="159026" cy="177910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D2895998-C3B5-3E78-BB84-151048ED831B}"/>
                  </a:ext>
                </a:extLst>
              </p:cNvPr>
              <p:cNvSpPr/>
              <p:nvPr/>
            </p:nvSpPr>
            <p:spPr>
              <a:xfrm rot="3806881">
                <a:off x="3343161" y="3251514"/>
                <a:ext cx="159026" cy="177910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5CE5F687-070D-E3A0-ED6D-4CED24EAC15C}"/>
                  </a:ext>
                </a:extLst>
              </p:cNvPr>
              <p:cNvSpPr/>
              <p:nvPr/>
            </p:nvSpPr>
            <p:spPr>
              <a:xfrm rot="7375122">
                <a:off x="4805348" y="3332922"/>
                <a:ext cx="159026" cy="177910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96C849CE-A10F-7026-D111-E8CA48CA8DD1}"/>
                  </a:ext>
                </a:extLst>
              </p:cNvPr>
              <p:cNvSpPr/>
              <p:nvPr/>
            </p:nvSpPr>
            <p:spPr>
              <a:xfrm>
                <a:off x="4055165" y="3697356"/>
                <a:ext cx="238539" cy="21866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Trapezium 44">
              <a:extLst>
                <a:ext uri="{FF2B5EF4-FFF2-40B4-BE49-F238E27FC236}">
                  <a16:creationId xmlns:a16="http://schemas.microsoft.com/office/drawing/2014/main" id="{DA464ED0-A46A-D15A-5E8C-E3E6339AEC0A}"/>
                </a:ext>
              </a:extLst>
            </p:cNvPr>
            <p:cNvSpPr/>
            <p:nvPr/>
          </p:nvSpPr>
          <p:spPr>
            <a:xfrm>
              <a:off x="740021" y="3566696"/>
              <a:ext cx="202429" cy="1873955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52" name="Straight Connector 251">
            <a:extLst>
              <a:ext uri="{FF2B5EF4-FFF2-40B4-BE49-F238E27FC236}">
                <a16:creationId xmlns:a16="http://schemas.microsoft.com/office/drawing/2014/main" id="{5DC37AF7-3ED0-8B36-05C2-89776C12BA73}"/>
              </a:ext>
            </a:extLst>
          </p:cNvPr>
          <p:cNvCxnSpPr>
            <a:cxnSpLocks/>
          </p:cNvCxnSpPr>
          <p:nvPr/>
        </p:nvCxnSpPr>
        <p:spPr>
          <a:xfrm>
            <a:off x="8262375" y="5474569"/>
            <a:ext cx="3795276" cy="6431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Freeform 254">
            <a:extLst>
              <a:ext uri="{FF2B5EF4-FFF2-40B4-BE49-F238E27FC236}">
                <a16:creationId xmlns:a16="http://schemas.microsoft.com/office/drawing/2014/main" id="{D801D3E2-14B6-7A0C-4E8C-572BFAC68A1F}"/>
              </a:ext>
            </a:extLst>
          </p:cNvPr>
          <p:cNvSpPr/>
          <p:nvPr/>
        </p:nvSpPr>
        <p:spPr>
          <a:xfrm>
            <a:off x="887763" y="5624385"/>
            <a:ext cx="8845725" cy="1066781"/>
          </a:xfrm>
          <a:custGeom>
            <a:avLst/>
            <a:gdLst>
              <a:gd name="connsiteX0" fmla="*/ 0 w 8659906"/>
              <a:gd name="connsiteY0" fmla="*/ 0 h 1549101"/>
              <a:gd name="connsiteX1" fmla="*/ 75303 w 8659906"/>
              <a:gd name="connsiteY1" fmla="*/ 107577 h 1549101"/>
              <a:gd name="connsiteX2" fmla="*/ 129092 w 8659906"/>
              <a:gd name="connsiteY2" fmla="*/ 161365 h 1549101"/>
              <a:gd name="connsiteX3" fmla="*/ 193638 w 8659906"/>
              <a:gd name="connsiteY3" fmla="*/ 236669 h 1549101"/>
              <a:gd name="connsiteX4" fmla="*/ 225910 w 8659906"/>
              <a:gd name="connsiteY4" fmla="*/ 279699 h 1549101"/>
              <a:gd name="connsiteX5" fmla="*/ 258183 w 8659906"/>
              <a:gd name="connsiteY5" fmla="*/ 311972 h 1549101"/>
              <a:gd name="connsiteX6" fmla="*/ 279699 w 8659906"/>
              <a:gd name="connsiteY6" fmla="*/ 344245 h 1549101"/>
              <a:gd name="connsiteX7" fmla="*/ 365760 w 8659906"/>
              <a:gd name="connsiteY7" fmla="*/ 408791 h 1549101"/>
              <a:gd name="connsiteX8" fmla="*/ 419548 w 8659906"/>
              <a:gd name="connsiteY8" fmla="*/ 451821 h 1549101"/>
              <a:gd name="connsiteX9" fmla="*/ 451821 w 8659906"/>
              <a:gd name="connsiteY9" fmla="*/ 473337 h 1549101"/>
              <a:gd name="connsiteX10" fmla="*/ 484094 w 8659906"/>
              <a:gd name="connsiteY10" fmla="*/ 505610 h 1549101"/>
              <a:gd name="connsiteX11" fmla="*/ 548640 w 8659906"/>
              <a:gd name="connsiteY11" fmla="*/ 548640 h 1549101"/>
              <a:gd name="connsiteX12" fmla="*/ 666974 w 8659906"/>
              <a:gd name="connsiteY12" fmla="*/ 645459 h 1549101"/>
              <a:gd name="connsiteX13" fmla="*/ 839096 w 8659906"/>
              <a:gd name="connsiteY13" fmla="*/ 742278 h 1549101"/>
              <a:gd name="connsiteX14" fmla="*/ 892885 w 8659906"/>
              <a:gd name="connsiteY14" fmla="*/ 785309 h 1549101"/>
              <a:gd name="connsiteX15" fmla="*/ 946673 w 8659906"/>
              <a:gd name="connsiteY15" fmla="*/ 817581 h 1549101"/>
              <a:gd name="connsiteX16" fmla="*/ 978946 w 8659906"/>
              <a:gd name="connsiteY16" fmla="*/ 839097 h 1549101"/>
              <a:gd name="connsiteX17" fmla="*/ 1086522 w 8659906"/>
              <a:gd name="connsiteY17" fmla="*/ 914400 h 1549101"/>
              <a:gd name="connsiteX18" fmla="*/ 1118795 w 8659906"/>
              <a:gd name="connsiteY18" fmla="*/ 935916 h 1549101"/>
              <a:gd name="connsiteX19" fmla="*/ 1172583 w 8659906"/>
              <a:gd name="connsiteY19" fmla="*/ 968189 h 1549101"/>
              <a:gd name="connsiteX20" fmla="*/ 1204856 w 8659906"/>
              <a:gd name="connsiteY20" fmla="*/ 1000461 h 1549101"/>
              <a:gd name="connsiteX21" fmla="*/ 1247887 w 8659906"/>
              <a:gd name="connsiteY21" fmla="*/ 1021977 h 1549101"/>
              <a:gd name="connsiteX22" fmla="*/ 1290918 w 8659906"/>
              <a:gd name="connsiteY22" fmla="*/ 1054250 h 1549101"/>
              <a:gd name="connsiteX23" fmla="*/ 1355463 w 8659906"/>
              <a:gd name="connsiteY23" fmla="*/ 1097280 h 1549101"/>
              <a:gd name="connsiteX24" fmla="*/ 1387736 w 8659906"/>
              <a:gd name="connsiteY24" fmla="*/ 1118796 h 1549101"/>
              <a:gd name="connsiteX25" fmla="*/ 1420009 w 8659906"/>
              <a:gd name="connsiteY25" fmla="*/ 1129553 h 1549101"/>
              <a:gd name="connsiteX26" fmla="*/ 1527586 w 8659906"/>
              <a:gd name="connsiteY26" fmla="*/ 1172584 h 1549101"/>
              <a:gd name="connsiteX27" fmla="*/ 1656678 w 8659906"/>
              <a:gd name="connsiteY27" fmla="*/ 1215614 h 1549101"/>
              <a:gd name="connsiteX28" fmla="*/ 1721223 w 8659906"/>
              <a:gd name="connsiteY28" fmla="*/ 1247887 h 1549101"/>
              <a:gd name="connsiteX29" fmla="*/ 1807285 w 8659906"/>
              <a:gd name="connsiteY29" fmla="*/ 1269403 h 1549101"/>
              <a:gd name="connsiteX30" fmla="*/ 1957892 w 8659906"/>
              <a:gd name="connsiteY30" fmla="*/ 1312433 h 1549101"/>
              <a:gd name="connsiteX31" fmla="*/ 2043953 w 8659906"/>
              <a:gd name="connsiteY31" fmla="*/ 1344706 h 1549101"/>
              <a:gd name="connsiteX32" fmla="*/ 2194560 w 8659906"/>
              <a:gd name="connsiteY32" fmla="*/ 1376979 h 1549101"/>
              <a:gd name="connsiteX33" fmla="*/ 2269863 w 8659906"/>
              <a:gd name="connsiteY33" fmla="*/ 1398494 h 1549101"/>
              <a:gd name="connsiteX34" fmla="*/ 2323652 w 8659906"/>
              <a:gd name="connsiteY34" fmla="*/ 1420010 h 1549101"/>
              <a:gd name="connsiteX35" fmla="*/ 2409713 w 8659906"/>
              <a:gd name="connsiteY35" fmla="*/ 1430767 h 1549101"/>
              <a:gd name="connsiteX36" fmla="*/ 2517289 w 8659906"/>
              <a:gd name="connsiteY36" fmla="*/ 1452283 h 1549101"/>
              <a:gd name="connsiteX37" fmla="*/ 2581835 w 8659906"/>
              <a:gd name="connsiteY37" fmla="*/ 1473798 h 1549101"/>
              <a:gd name="connsiteX38" fmla="*/ 2657139 w 8659906"/>
              <a:gd name="connsiteY38" fmla="*/ 1484556 h 1549101"/>
              <a:gd name="connsiteX39" fmla="*/ 2786230 w 8659906"/>
              <a:gd name="connsiteY39" fmla="*/ 1506071 h 1549101"/>
              <a:gd name="connsiteX40" fmla="*/ 2850776 w 8659906"/>
              <a:gd name="connsiteY40" fmla="*/ 1516829 h 1549101"/>
              <a:gd name="connsiteX41" fmla="*/ 2969110 w 8659906"/>
              <a:gd name="connsiteY41" fmla="*/ 1527586 h 1549101"/>
              <a:gd name="connsiteX42" fmla="*/ 3033656 w 8659906"/>
              <a:gd name="connsiteY42" fmla="*/ 1538344 h 1549101"/>
              <a:gd name="connsiteX43" fmla="*/ 3195021 w 8659906"/>
              <a:gd name="connsiteY43" fmla="*/ 1549101 h 1549101"/>
              <a:gd name="connsiteX44" fmla="*/ 4324574 w 8659906"/>
              <a:gd name="connsiteY44" fmla="*/ 1527586 h 1549101"/>
              <a:gd name="connsiteX45" fmla="*/ 4572000 w 8659906"/>
              <a:gd name="connsiteY45" fmla="*/ 1516829 h 1549101"/>
              <a:gd name="connsiteX46" fmla="*/ 5013063 w 8659906"/>
              <a:gd name="connsiteY46" fmla="*/ 1495313 h 1549101"/>
              <a:gd name="connsiteX47" fmla="*/ 5142155 w 8659906"/>
              <a:gd name="connsiteY47" fmla="*/ 1484556 h 1549101"/>
              <a:gd name="connsiteX48" fmla="*/ 5217459 w 8659906"/>
              <a:gd name="connsiteY48" fmla="*/ 1473798 h 1549101"/>
              <a:gd name="connsiteX49" fmla="*/ 5497158 w 8659906"/>
              <a:gd name="connsiteY49" fmla="*/ 1452283 h 1549101"/>
              <a:gd name="connsiteX50" fmla="*/ 5852160 w 8659906"/>
              <a:gd name="connsiteY50" fmla="*/ 1430767 h 1549101"/>
              <a:gd name="connsiteX51" fmla="*/ 6045798 w 8659906"/>
              <a:gd name="connsiteY51" fmla="*/ 1409252 h 1549101"/>
              <a:gd name="connsiteX52" fmla="*/ 6250193 w 8659906"/>
              <a:gd name="connsiteY52" fmla="*/ 1376979 h 1549101"/>
              <a:gd name="connsiteX53" fmla="*/ 6314739 w 8659906"/>
              <a:gd name="connsiteY53" fmla="*/ 1366221 h 1549101"/>
              <a:gd name="connsiteX54" fmla="*/ 6379285 w 8659906"/>
              <a:gd name="connsiteY54" fmla="*/ 1355464 h 1549101"/>
              <a:gd name="connsiteX55" fmla="*/ 6433073 w 8659906"/>
              <a:gd name="connsiteY55" fmla="*/ 1344706 h 1549101"/>
              <a:gd name="connsiteX56" fmla="*/ 6497619 w 8659906"/>
              <a:gd name="connsiteY56" fmla="*/ 1333949 h 1549101"/>
              <a:gd name="connsiteX57" fmla="*/ 6551407 w 8659906"/>
              <a:gd name="connsiteY57" fmla="*/ 1323191 h 1549101"/>
              <a:gd name="connsiteX58" fmla="*/ 6691256 w 8659906"/>
              <a:gd name="connsiteY58" fmla="*/ 1280160 h 1549101"/>
              <a:gd name="connsiteX59" fmla="*/ 6755802 w 8659906"/>
              <a:gd name="connsiteY59" fmla="*/ 1269403 h 1549101"/>
              <a:gd name="connsiteX60" fmla="*/ 6809590 w 8659906"/>
              <a:gd name="connsiteY60" fmla="*/ 1247887 h 1549101"/>
              <a:gd name="connsiteX61" fmla="*/ 6863379 w 8659906"/>
              <a:gd name="connsiteY61" fmla="*/ 1237130 h 1549101"/>
              <a:gd name="connsiteX62" fmla="*/ 6906409 w 8659906"/>
              <a:gd name="connsiteY62" fmla="*/ 1215614 h 1549101"/>
              <a:gd name="connsiteX63" fmla="*/ 6949440 w 8659906"/>
              <a:gd name="connsiteY63" fmla="*/ 1204857 h 1549101"/>
              <a:gd name="connsiteX64" fmla="*/ 7164593 w 8659906"/>
              <a:gd name="connsiteY64" fmla="*/ 1097280 h 1549101"/>
              <a:gd name="connsiteX65" fmla="*/ 7250654 w 8659906"/>
              <a:gd name="connsiteY65" fmla="*/ 1054250 h 1549101"/>
              <a:gd name="connsiteX66" fmla="*/ 7293685 w 8659906"/>
              <a:gd name="connsiteY66" fmla="*/ 1032734 h 1549101"/>
              <a:gd name="connsiteX67" fmla="*/ 7336715 w 8659906"/>
              <a:gd name="connsiteY67" fmla="*/ 1021977 h 1549101"/>
              <a:gd name="connsiteX68" fmla="*/ 7412019 w 8659906"/>
              <a:gd name="connsiteY68" fmla="*/ 989704 h 1549101"/>
              <a:gd name="connsiteX69" fmla="*/ 7455049 w 8659906"/>
              <a:gd name="connsiteY69" fmla="*/ 968189 h 1549101"/>
              <a:gd name="connsiteX70" fmla="*/ 7498080 w 8659906"/>
              <a:gd name="connsiteY70" fmla="*/ 957431 h 1549101"/>
              <a:gd name="connsiteX71" fmla="*/ 7637929 w 8659906"/>
              <a:gd name="connsiteY71" fmla="*/ 903643 h 1549101"/>
              <a:gd name="connsiteX72" fmla="*/ 7691718 w 8659906"/>
              <a:gd name="connsiteY72" fmla="*/ 871370 h 1549101"/>
              <a:gd name="connsiteX73" fmla="*/ 7756263 w 8659906"/>
              <a:gd name="connsiteY73" fmla="*/ 849854 h 1549101"/>
              <a:gd name="connsiteX74" fmla="*/ 7788536 w 8659906"/>
              <a:gd name="connsiteY74" fmla="*/ 828339 h 1549101"/>
              <a:gd name="connsiteX75" fmla="*/ 7863840 w 8659906"/>
              <a:gd name="connsiteY75" fmla="*/ 796066 h 1549101"/>
              <a:gd name="connsiteX76" fmla="*/ 7906870 w 8659906"/>
              <a:gd name="connsiteY76" fmla="*/ 763793 h 1549101"/>
              <a:gd name="connsiteX77" fmla="*/ 7971416 w 8659906"/>
              <a:gd name="connsiteY77" fmla="*/ 720763 h 1549101"/>
              <a:gd name="connsiteX78" fmla="*/ 8025205 w 8659906"/>
              <a:gd name="connsiteY78" fmla="*/ 666974 h 1549101"/>
              <a:gd name="connsiteX79" fmla="*/ 8057478 w 8659906"/>
              <a:gd name="connsiteY79" fmla="*/ 634701 h 1549101"/>
              <a:gd name="connsiteX80" fmla="*/ 8089750 w 8659906"/>
              <a:gd name="connsiteY80" fmla="*/ 580913 h 1549101"/>
              <a:gd name="connsiteX81" fmla="*/ 8100508 w 8659906"/>
              <a:gd name="connsiteY81" fmla="*/ 548640 h 1549101"/>
              <a:gd name="connsiteX82" fmla="*/ 8122023 w 8659906"/>
              <a:gd name="connsiteY82" fmla="*/ 516367 h 1549101"/>
              <a:gd name="connsiteX83" fmla="*/ 8143539 w 8659906"/>
              <a:gd name="connsiteY83" fmla="*/ 451821 h 1549101"/>
              <a:gd name="connsiteX84" fmla="*/ 8186569 w 8659906"/>
              <a:gd name="connsiteY84" fmla="*/ 398033 h 1549101"/>
              <a:gd name="connsiteX85" fmla="*/ 8240358 w 8659906"/>
              <a:gd name="connsiteY85" fmla="*/ 333487 h 1549101"/>
              <a:gd name="connsiteX86" fmla="*/ 8304903 w 8659906"/>
              <a:gd name="connsiteY86" fmla="*/ 290457 h 1549101"/>
              <a:gd name="connsiteX87" fmla="*/ 8337176 w 8659906"/>
              <a:gd name="connsiteY87" fmla="*/ 268941 h 1549101"/>
              <a:gd name="connsiteX88" fmla="*/ 8401722 w 8659906"/>
              <a:gd name="connsiteY88" fmla="*/ 247426 h 1549101"/>
              <a:gd name="connsiteX89" fmla="*/ 8433995 w 8659906"/>
              <a:gd name="connsiteY89" fmla="*/ 225911 h 1549101"/>
              <a:gd name="connsiteX90" fmla="*/ 8498541 w 8659906"/>
              <a:gd name="connsiteY90" fmla="*/ 204396 h 1549101"/>
              <a:gd name="connsiteX91" fmla="*/ 8552329 w 8659906"/>
              <a:gd name="connsiteY91" fmla="*/ 161365 h 1549101"/>
              <a:gd name="connsiteX92" fmla="*/ 8627633 w 8659906"/>
              <a:gd name="connsiteY92" fmla="*/ 107577 h 1549101"/>
              <a:gd name="connsiteX93" fmla="*/ 8649148 w 8659906"/>
              <a:gd name="connsiteY93" fmla="*/ 86061 h 1549101"/>
              <a:gd name="connsiteX94" fmla="*/ 8659906 w 8659906"/>
              <a:gd name="connsiteY94" fmla="*/ 53789 h 1549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8659906" h="1549101">
                <a:moveTo>
                  <a:pt x="0" y="0"/>
                </a:moveTo>
                <a:cubicBezTo>
                  <a:pt x="25101" y="35859"/>
                  <a:pt x="44352" y="76626"/>
                  <a:pt x="75303" y="107577"/>
                </a:cubicBezTo>
                <a:lnTo>
                  <a:pt x="129092" y="161365"/>
                </a:lnTo>
                <a:cubicBezTo>
                  <a:pt x="171116" y="245414"/>
                  <a:pt x="123813" y="166844"/>
                  <a:pt x="193638" y="236669"/>
                </a:cubicBezTo>
                <a:cubicBezTo>
                  <a:pt x="206316" y="249347"/>
                  <a:pt x="214242" y="266086"/>
                  <a:pt x="225910" y="279699"/>
                </a:cubicBezTo>
                <a:cubicBezTo>
                  <a:pt x="235811" y="291250"/>
                  <a:pt x="248443" y="300285"/>
                  <a:pt x="258183" y="311972"/>
                </a:cubicBezTo>
                <a:cubicBezTo>
                  <a:pt x="266460" y="321904"/>
                  <a:pt x="270089" y="335596"/>
                  <a:pt x="279699" y="344245"/>
                </a:cubicBezTo>
                <a:cubicBezTo>
                  <a:pt x="306353" y="368233"/>
                  <a:pt x="337337" y="386928"/>
                  <a:pt x="365760" y="408791"/>
                </a:cubicBezTo>
                <a:cubicBezTo>
                  <a:pt x="383959" y="422790"/>
                  <a:pt x="400444" y="439084"/>
                  <a:pt x="419548" y="451821"/>
                </a:cubicBezTo>
                <a:cubicBezTo>
                  <a:pt x="430306" y="458993"/>
                  <a:pt x="441889" y="465060"/>
                  <a:pt x="451821" y="473337"/>
                </a:cubicBezTo>
                <a:cubicBezTo>
                  <a:pt x="463508" y="483077"/>
                  <a:pt x="472085" y="496270"/>
                  <a:pt x="484094" y="505610"/>
                </a:cubicBezTo>
                <a:cubicBezTo>
                  <a:pt x="504505" y="521485"/>
                  <a:pt x="530356" y="530356"/>
                  <a:pt x="548640" y="548640"/>
                </a:cubicBezTo>
                <a:cubicBezTo>
                  <a:pt x="585431" y="585431"/>
                  <a:pt x="617859" y="620901"/>
                  <a:pt x="666974" y="645459"/>
                </a:cubicBezTo>
                <a:cubicBezTo>
                  <a:pt x="719761" y="671852"/>
                  <a:pt x="796360" y="708089"/>
                  <a:pt x="839096" y="742278"/>
                </a:cubicBezTo>
                <a:cubicBezTo>
                  <a:pt x="857026" y="756622"/>
                  <a:pt x="874074" y="772142"/>
                  <a:pt x="892885" y="785309"/>
                </a:cubicBezTo>
                <a:cubicBezTo>
                  <a:pt x="910014" y="797299"/>
                  <a:pt x="928942" y="806499"/>
                  <a:pt x="946673" y="817581"/>
                </a:cubicBezTo>
                <a:cubicBezTo>
                  <a:pt x="957637" y="824433"/>
                  <a:pt x="968425" y="831582"/>
                  <a:pt x="978946" y="839097"/>
                </a:cubicBezTo>
                <a:cubicBezTo>
                  <a:pt x="1090442" y="918738"/>
                  <a:pt x="938149" y="815485"/>
                  <a:pt x="1086522" y="914400"/>
                </a:cubicBezTo>
                <a:cubicBezTo>
                  <a:pt x="1097280" y="921572"/>
                  <a:pt x="1107708" y="929264"/>
                  <a:pt x="1118795" y="935916"/>
                </a:cubicBezTo>
                <a:cubicBezTo>
                  <a:pt x="1136724" y="946674"/>
                  <a:pt x="1155856" y="955644"/>
                  <a:pt x="1172583" y="968189"/>
                </a:cubicBezTo>
                <a:cubicBezTo>
                  <a:pt x="1184754" y="977317"/>
                  <a:pt x="1192476" y="991618"/>
                  <a:pt x="1204856" y="1000461"/>
                </a:cubicBezTo>
                <a:cubicBezTo>
                  <a:pt x="1217906" y="1009782"/>
                  <a:pt x="1234288" y="1013477"/>
                  <a:pt x="1247887" y="1021977"/>
                </a:cubicBezTo>
                <a:cubicBezTo>
                  <a:pt x="1263091" y="1031480"/>
                  <a:pt x="1276230" y="1043968"/>
                  <a:pt x="1290918" y="1054250"/>
                </a:cubicBezTo>
                <a:cubicBezTo>
                  <a:pt x="1312102" y="1069078"/>
                  <a:pt x="1333948" y="1082937"/>
                  <a:pt x="1355463" y="1097280"/>
                </a:cubicBezTo>
                <a:cubicBezTo>
                  <a:pt x="1366221" y="1104452"/>
                  <a:pt x="1375470" y="1114708"/>
                  <a:pt x="1387736" y="1118796"/>
                </a:cubicBezTo>
                <a:cubicBezTo>
                  <a:pt x="1398494" y="1122382"/>
                  <a:pt x="1409425" y="1125482"/>
                  <a:pt x="1420009" y="1129553"/>
                </a:cubicBezTo>
                <a:cubicBezTo>
                  <a:pt x="1456056" y="1143417"/>
                  <a:pt x="1490947" y="1160371"/>
                  <a:pt x="1527586" y="1172584"/>
                </a:cubicBezTo>
                <a:cubicBezTo>
                  <a:pt x="1570617" y="1186927"/>
                  <a:pt x="1616108" y="1195329"/>
                  <a:pt x="1656678" y="1215614"/>
                </a:cubicBezTo>
                <a:cubicBezTo>
                  <a:pt x="1678193" y="1226372"/>
                  <a:pt x="1698570" y="1239796"/>
                  <a:pt x="1721223" y="1247887"/>
                </a:cubicBezTo>
                <a:cubicBezTo>
                  <a:pt x="1749071" y="1257833"/>
                  <a:pt x="1778757" y="1261623"/>
                  <a:pt x="1807285" y="1269403"/>
                </a:cubicBezTo>
                <a:cubicBezTo>
                  <a:pt x="1857656" y="1283141"/>
                  <a:pt x="1909005" y="1294100"/>
                  <a:pt x="1957892" y="1312433"/>
                </a:cubicBezTo>
                <a:cubicBezTo>
                  <a:pt x="1986579" y="1323191"/>
                  <a:pt x="2014710" y="1335568"/>
                  <a:pt x="2043953" y="1344706"/>
                </a:cubicBezTo>
                <a:cubicBezTo>
                  <a:pt x="2168815" y="1383725"/>
                  <a:pt x="2087834" y="1352350"/>
                  <a:pt x="2194560" y="1376979"/>
                </a:cubicBezTo>
                <a:cubicBezTo>
                  <a:pt x="2219997" y="1382849"/>
                  <a:pt x="2245097" y="1390239"/>
                  <a:pt x="2269863" y="1398494"/>
                </a:cubicBezTo>
                <a:cubicBezTo>
                  <a:pt x="2288183" y="1404601"/>
                  <a:pt x="2304836" y="1415668"/>
                  <a:pt x="2323652" y="1420010"/>
                </a:cubicBezTo>
                <a:cubicBezTo>
                  <a:pt x="2351822" y="1426511"/>
                  <a:pt x="2381196" y="1426014"/>
                  <a:pt x="2409713" y="1430767"/>
                </a:cubicBezTo>
                <a:cubicBezTo>
                  <a:pt x="2445784" y="1436779"/>
                  <a:pt x="2481812" y="1443414"/>
                  <a:pt x="2517289" y="1452283"/>
                </a:cubicBezTo>
                <a:cubicBezTo>
                  <a:pt x="2539291" y="1457784"/>
                  <a:pt x="2559737" y="1468698"/>
                  <a:pt x="2581835" y="1473798"/>
                </a:cubicBezTo>
                <a:cubicBezTo>
                  <a:pt x="2606542" y="1479500"/>
                  <a:pt x="2632093" y="1480601"/>
                  <a:pt x="2657139" y="1484556"/>
                </a:cubicBezTo>
                <a:lnTo>
                  <a:pt x="2786230" y="1506071"/>
                </a:lnTo>
                <a:cubicBezTo>
                  <a:pt x="2807745" y="1509657"/>
                  <a:pt x="2829053" y="1514854"/>
                  <a:pt x="2850776" y="1516829"/>
                </a:cubicBezTo>
                <a:cubicBezTo>
                  <a:pt x="2890221" y="1520415"/>
                  <a:pt x="2929774" y="1522958"/>
                  <a:pt x="2969110" y="1527586"/>
                </a:cubicBezTo>
                <a:cubicBezTo>
                  <a:pt x="2990773" y="1530135"/>
                  <a:pt x="3011942" y="1536276"/>
                  <a:pt x="3033656" y="1538344"/>
                </a:cubicBezTo>
                <a:cubicBezTo>
                  <a:pt x="3087321" y="1543455"/>
                  <a:pt x="3141233" y="1545515"/>
                  <a:pt x="3195021" y="1549101"/>
                </a:cubicBezTo>
                <a:lnTo>
                  <a:pt x="4324574" y="1527586"/>
                </a:lnTo>
                <a:cubicBezTo>
                  <a:pt x="4407090" y="1525123"/>
                  <a:pt x="4489537" y="1520694"/>
                  <a:pt x="4572000" y="1516829"/>
                </a:cubicBezTo>
                <a:cubicBezTo>
                  <a:pt x="4719034" y="1509937"/>
                  <a:pt x="4866376" y="1507536"/>
                  <a:pt x="5013063" y="1495313"/>
                </a:cubicBezTo>
                <a:cubicBezTo>
                  <a:pt x="5056094" y="1491727"/>
                  <a:pt x="5099212" y="1489076"/>
                  <a:pt x="5142155" y="1484556"/>
                </a:cubicBezTo>
                <a:cubicBezTo>
                  <a:pt x="5167372" y="1481902"/>
                  <a:pt x="5192207" y="1476094"/>
                  <a:pt x="5217459" y="1473798"/>
                </a:cubicBezTo>
                <a:cubicBezTo>
                  <a:pt x="5310583" y="1465332"/>
                  <a:pt x="5403821" y="1457940"/>
                  <a:pt x="5497158" y="1452283"/>
                </a:cubicBezTo>
                <a:lnTo>
                  <a:pt x="5852160" y="1430767"/>
                </a:lnTo>
                <a:cubicBezTo>
                  <a:pt x="5986517" y="1408376"/>
                  <a:pt x="5841087" y="1430801"/>
                  <a:pt x="6045798" y="1409252"/>
                </a:cubicBezTo>
                <a:cubicBezTo>
                  <a:pt x="6091731" y="1404417"/>
                  <a:pt x="6220921" y="1381858"/>
                  <a:pt x="6250193" y="1376979"/>
                </a:cubicBezTo>
                <a:lnTo>
                  <a:pt x="6314739" y="1366221"/>
                </a:lnTo>
                <a:cubicBezTo>
                  <a:pt x="6336254" y="1362635"/>
                  <a:pt x="6357897" y="1359742"/>
                  <a:pt x="6379285" y="1355464"/>
                </a:cubicBezTo>
                <a:lnTo>
                  <a:pt x="6433073" y="1344706"/>
                </a:lnTo>
                <a:cubicBezTo>
                  <a:pt x="6454533" y="1340804"/>
                  <a:pt x="6476159" y="1337851"/>
                  <a:pt x="6497619" y="1333949"/>
                </a:cubicBezTo>
                <a:cubicBezTo>
                  <a:pt x="6515609" y="1330678"/>
                  <a:pt x="6533767" y="1328002"/>
                  <a:pt x="6551407" y="1323191"/>
                </a:cubicBezTo>
                <a:cubicBezTo>
                  <a:pt x="6659216" y="1293789"/>
                  <a:pt x="6572855" y="1307483"/>
                  <a:pt x="6691256" y="1280160"/>
                </a:cubicBezTo>
                <a:cubicBezTo>
                  <a:pt x="6712509" y="1275255"/>
                  <a:pt x="6734287" y="1272989"/>
                  <a:pt x="6755802" y="1269403"/>
                </a:cubicBezTo>
                <a:cubicBezTo>
                  <a:pt x="6773731" y="1262231"/>
                  <a:pt x="6791094" y="1253436"/>
                  <a:pt x="6809590" y="1247887"/>
                </a:cubicBezTo>
                <a:cubicBezTo>
                  <a:pt x="6827104" y="1242633"/>
                  <a:pt x="6846033" y="1242912"/>
                  <a:pt x="6863379" y="1237130"/>
                </a:cubicBezTo>
                <a:cubicBezTo>
                  <a:pt x="6878593" y="1232059"/>
                  <a:pt x="6891394" y="1221245"/>
                  <a:pt x="6906409" y="1215614"/>
                </a:cubicBezTo>
                <a:cubicBezTo>
                  <a:pt x="6920253" y="1210423"/>
                  <a:pt x="6935096" y="1208443"/>
                  <a:pt x="6949440" y="1204857"/>
                </a:cubicBezTo>
                <a:lnTo>
                  <a:pt x="7164593" y="1097280"/>
                </a:lnTo>
                <a:lnTo>
                  <a:pt x="7250654" y="1054250"/>
                </a:lnTo>
                <a:cubicBezTo>
                  <a:pt x="7264998" y="1047078"/>
                  <a:pt x="7278127" y="1036623"/>
                  <a:pt x="7293685" y="1032734"/>
                </a:cubicBezTo>
                <a:lnTo>
                  <a:pt x="7336715" y="1021977"/>
                </a:lnTo>
                <a:cubicBezTo>
                  <a:pt x="7479416" y="950625"/>
                  <a:pt x="7301227" y="1037185"/>
                  <a:pt x="7412019" y="989704"/>
                </a:cubicBezTo>
                <a:cubicBezTo>
                  <a:pt x="7426759" y="983387"/>
                  <a:pt x="7440034" y="973820"/>
                  <a:pt x="7455049" y="968189"/>
                </a:cubicBezTo>
                <a:cubicBezTo>
                  <a:pt x="7468893" y="962998"/>
                  <a:pt x="7483864" y="961493"/>
                  <a:pt x="7498080" y="957431"/>
                </a:cubicBezTo>
                <a:cubicBezTo>
                  <a:pt x="7534482" y="947030"/>
                  <a:pt x="7630549" y="908071"/>
                  <a:pt x="7637929" y="903643"/>
                </a:cubicBezTo>
                <a:cubicBezTo>
                  <a:pt x="7655859" y="892885"/>
                  <a:pt x="7672683" y="880022"/>
                  <a:pt x="7691718" y="871370"/>
                </a:cubicBezTo>
                <a:cubicBezTo>
                  <a:pt x="7712364" y="861985"/>
                  <a:pt x="7737393" y="862434"/>
                  <a:pt x="7756263" y="849854"/>
                </a:cubicBezTo>
                <a:cubicBezTo>
                  <a:pt x="7767021" y="842682"/>
                  <a:pt x="7776972" y="834121"/>
                  <a:pt x="7788536" y="828339"/>
                </a:cubicBezTo>
                <a:cubicBezTo>
                  <a:pt x="7861732" y="791741"/>
                  <a:pt x="7774308" y="852024"/>
                  <a:pt x="7863840" y="796066"/>
                </a:cubicBezTo>
                <a:cubicBezTo>
                  <a:pt x="7879044" y="786564"/>
                  <a:pt x="7892182" y="774075"/>
                  <a:pt x="7906870" y="763793"/>
                </a:cubicBezTo>
                <a:cubicBezTo>
                  <a:pt x="7928054" y="748964"/>
                  <a:pt x="7953132" y="739047"/>
                  <a:pt x="7971416" y="720763"/>
                </a:cubicBezTo>
                <a:lnTo>
                  <a:pt x="8025205" y="666974"/>
                </a:lnTo>
                <a:lnTo>
                  <a:pt x="8057478" y="634701"/>
                </a:lnTo>
                <a:cubicBezTo>
                  <a:pt x="8087949" y="543284"/>
                  <a:pt x="8045452" y="654744"/>
                  <a:pt x="8089750" y="580913"/>
                </a:cubicBezTo>
                <a:cubicBezTo>
                  <a:pt x="8095584" y="571189"/>
                  <a:pt x="8095437" y="558782"/>
                  <a:pt x="8100508" y="548640"/>
                </a:cubicBezTo>
                <a:cubicBezTo>
                  <a:pt x="8106290" y="537076"/>
                  <a:pt x="8116772" y="528182"/>
                  <a:pt x="8122023" y="516367"/>
                </a:cubicBezTo>
                <a:cubicBezTo>
                  <a:pt x="8131234" y="495642"/>
                  <a:pt x="8130959" y="470691"/>
                  <a:pt x="8143539" y="451821"/>
                </a:cubicBezTo>
                <a:cubicBezTo>
                  <a:pt x="8209757" y="352496"/>
                  <a:pt x="8125257" y="474674"/>
                  <a:pt x="8186569" y="398033"/>
                </a:cubicBezTo>
                <a:cubicBezTo>
                  <a:pt x="8215816" y="361473"/>
                  <a:pt x="8199775" y="365051"/>
                  <a:pt x="8240358" y="333487"/>
                </a:cubicBezTo>
                <a:cubicBezTo>
                  <a:pt x="8260769" y="317612"/>
                  <a:pt x="8283388" y="304800"/>
                  <a:pt x="8304903" y="290457"/>
                </a:cubicBezTo>
                <a:cubicBezTo>
                  <a:pt x="8315661" y="283285"/>
                  <a:pt x="8324910" y="273030"/>
                  <a:pt x="8337176" y="268941"/>
                </a:cubicBezTo>
                <a:cubicBezTo>
                  <a:pt x="8358691" y="261769"/>
                  <a:pt x="8382852" y="260006"/>
                  <a:pt x="8401722" y="247426"/>
                </a:cubicBezTo>
                <a:cubicBezTo>
                  <a:pt x="8412480" y="240254"/>
                  <a:pt x="8422180" y="231162"/>
                  <a:pt x="8433995" y="225911"/>
                </a:cubicBezTo>
                <a:cubicBezTo>
                  <a:pt x="8454719" y="216700"/>
                  <a:pt x="8498541" y="204396"/>
                  <a:pt x="8498541" y="204396"/>
                </a:cubicBezTo>
                <a:cubicBezTo>
                  <a:pt x="8571768" y="131166"/>
                  <a:pt x="8457351" y="242774"/>
                  <a:pt x="8552329" y="161365"/>
                </a:cubicBezTo>
                <a:cubicBezTo>
                  <a:pt x="8617301" y="105675"/>
                  <a:pt x="8568333" y="127342"/>
                  <a:pt x="8627633" y="107577"/>
                </a:cubicBezTo>
                <a:cubicBezTo>
                  <a:pt x="8634805" y="100405"/>
                  <a:pt x="8643930" y="94758"/>
                  <a:pt x="8649148" y="86061"/>
                </a:cubicBezTo>
                <a:cubicBezTo>
                  <a:pt x="8654982" y="76338"/>
                  <a:pt x="8659906" y="53789"/>
                  <a:pt x="8659906" y="53789"/>
                </a:cubicBezTo>
              </a:path>
            </a:pathLst>
          </a:cu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2C31A55D-D3D9-7FD3-1408-4B00FD11785A}"/>
              </a:ext>
            </a:extLst>
          </p:cNvPr>
          <p:cNvSpPr txBox="1"/>
          <p:nvPr/>
        </p:nvSpPr>
        <p:spPr>
          <a:xfrm>
            <a:off x="298" y="-89349"/>
            <a:ext cx="827263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/>
              <a:t>Seatomiser</a:t>
            </a:r>
            <a:r>
              <a:rPr lang="en-US" sz="2800" b="1" dirty="0"/>
              <a:t> (seawater </a:t>
            </a:r>
            <a:r>
              <a:rPr lang="en-US" sz="2800" b="1" dirty="0" err="1"/>
              <a:t>atomisation</a:t>
            </a:r>
            <a:r>
              <a:rPr lang="en-US" sz="2800" b="1" dirty="0"/>
              <a:t>) System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A20001B6-2DE6-97CC-17D3-12FC1C06AD5E}"/>
              </a:ext>
            </a:extLst>
          </p:cNvPr>
          <p:cNvSpPr txBox="1"/>
          <p:nvPr/>
        </p:nvSpPr>
        <p:spPr>
          <a:xfrm>
            <a:off x="1148993" y="5311680"/>
            <a:ext cx="1404552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95000"/>
                  </a:schemeClr>
                </a:solidFill>
              </a:rPr>
              <a:t>Floating wind turbine</a:t>
            </a:r>
          </a:p>
          <a:p>
            <a:pPr algn="ctr"/>
            <a:r>
              <a:rPr lang="en-US" sz="1100" dirty="0">
                <a:solidFill>
                  <a:schemeClr val="bg1">
                    <a:lumMod val="95000"/>
                  </a:schemeClr>
                </a:solidFill>
              </a:rPr>
              <a:t>on buoyed and</a:t>
            </a:r>
          </a:p>
          <a:p>
            <a:pPr algn="ctr"/>
            <a:r>
              <a:rPr lang="en-US" sz="1100" dirty="0">
                <a:solidFill>
                  <a:schemeClr val="bg1">
                    <a:lumMod val="95000"/>
                  </a:schemeClr>
                </a:solidFill>
              </a:rPr>
              <a:t>weighted  spar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76C79587-BBA5-97AD-E3E8-131E69C47A2F}"/>
              </a:ext>
            </a:extLst>
          </p:cNvPr>
          <p:cNvSpPr txBox="1"/>
          <p:nvPr/>
        </p:nvSpPr>
        <p:spPr>
          <a:xfrm>
            <a:off x="10113121" y="5270641"/>
            <a:ext cx="1774845" cy="1615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/>
              <a:t>Floating mast structure</a:t>
            </a:r>
          </a:p>
          <a:p>
            <a:pPr algn="ctr"/>
            <a:r>
              <a:rPr lang="en-US" sz="1100" dirty="0"/>
              <a:t>With 4 spars, 3 to spray</a:t>
            </a:r>
          </a:p>
          <a:p>
            <a:pPr algn="ctr"/>
            <a:r>
              <a:rPr lang="en-US" sz="1100" dirty="0"/>
              <a:t>seawater droplets and</a:t>
            </a:r>
          </a:p>
          <a:p>
            <a:pPr algn="ctr"/>
            <a:r>
              <a:rPr lang="en-US" sz="1100" dirty="0"/>
              <a:t>one to sublimate iron</a:t>
            </a:r>
          </a:p>
          <a:p>
            <a:pPr algn="ctr"/>
            <a:r>
              <a:rPr lang="en-US" sz="1100" dirty="0"/>
              <a:t>salt aerosols (ISA) to </a:t>
            </a:r>
            <a:r>
              <a:rPr lang="en-US" sz="1100" dirty="0" err="1"/>
              <a:t>oxidise</a:t>
            </a:r>
            <a:endParaRPr lang="en-US" sz="1100" dirty="0"/>
          </a:p>
          <a:p>
            <a:pPr algn="ctr"/>
            <a:r>
              <a:rPr lang="en-US" sz="1100" dirty="0"/>
              <a:t>atmospheric methane </a:t>
            </a:r>
          </a:p>
          <a:p>
            <a:pPr algn="ctr"/>
            <a:r>
              <a:rPr lang="en-US" sz="1100" dirty="0"/>
              <a:t>and nucleate cloud then</a:t>
            </a:r>
          </a:p>
          <a:p>
            <a:pPr algn="ctr"/>
            <a:r>
              <a:rPr lang="en-US" sz="1100" dirty="0"/>
              <a:t>rain or snow far downwind</a:t>
            </a:r>
          </a:p>
          <a:p>
            <a:endParaRPr lang="en-US" sz="1100" dirty="0"/>
          </a:p>
        </p:txBody>
      </p:sp>
      <p:sp>
        <p:nvSpPr>
          <p:cNvPr id="262" name="Freeform 261">
            <a:extLst>
              <a:ext uri="{FF2B5EF4-FFF2-40B4-BE49-F238E27FC236}">
                <a16:creationId xmlns:a16="http://schemas.microsoft.com/office/drawing/2014/main" id="{39629C7F-75EE-7CBE-5C6F-AFD8818D4749}"/>
              </a:ext>
            </a:extLst>
          </p:cNvPr>
          <p:cNvSpPr/>
          <p:nvPr/>
        </p:nvSpPr>
        <p:spPr>
          <a:xfrm>
            <a:off x="9029083" y="2402150"/>
            <a:ext cx="1613910" cy="2334409"/>
          </a:xfrm>
          <a:custGeom>
            <a:avLst/>
            <a:gdLst>
              <a:gd name="connsiteX0" fmla="*/ 774550 w 1613647"/>
              <a:gd name="connsiteY0" fmla="*/ 2334409 h 2334409"/>
              <a:gd name="connsiteX1" fmla="*/ 0 w 1613647"/>
              <a:gd name="connsiteY1" fmla="*/ 1559859 h 2334409"/>
              <a:gd name="connsiteX2" fmla="*/ 10757 w 1613647"/>
              <a:gd name="connsiteY2" fmla="*/ 903642 h 2334409"/>
              <a:gd name="connsiteX3" fmla="*/ 161364 w 1613647"/>
              <a:gd name="connsiteY3" fmla="*/ 311972 h 2334409"/>
              <a:gd name="connsiteX4" fmla="*/ 430305 w 1613647"/>
              <a:gd name="connsiteY4" fmla="*/ 0 h 2334409"/>
              <a:gd name="connsiteX5" fmla="*/ 1118795 w 1613647"/>
              <a:gd name="connsiteY5" fmla="*/ 10758 h 2334409"/>
              <a:gd name="connsiteX6" fmla="*/ 1409251 w 1613647"/>
              <a:gd name="connsiteY6" fmla="*/ 311972 h 2334409"/>
              <a:gd name="connsiteX7" fmla="*/ 1538343 w 1613647"/>
              <a:gd name="connsiteY7" fmla="*/ 914400 h 2334409"/>
              <a:gd name="connsiteX8" fmla="*/ 1613647 w 1613647"/>
              <a:gd name="connsiteY8" fmla="*/ 1538344 h 2334409"/>
              <a:gd name="connsiteX9" fmla="*/ 774550 w 1613647"/>
              <a:gd name="connsiteY9" fmla="*/ 2334409 h 2334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13647" h="2334409">
                <a:moveTo>
                  <a:pt x="774550" y="2334409"/>
                </a:moveTo>
                <a:lnTo>
                  <a:pt x="0" y="1559859"/>
                </a:lnTo>
                <a:lnTo>
                  <a:pt x="10757" y="903642"/>
                </a:lnTo>
                <a:lnTo>
                  <a:pt x="161364" y="311972"/>
                </a:lnTo>
                <a:lnTo>
                  <a:pt x="430305" y="0"/>
                </a:lnTo>
                <a:lnTo>
                  <a:pt x="1118795" y="10758"/>
                </a:lnTo>
                <a:lnTo>
                  <a:pt x="1409251" y="311972"/>
                </a:lnTo>
                <a:lnTo>
                  <a:pt x="1538343" y="914400"/>
                </a:lnTo>
                <a:lnTo>
                  <a:pt x="1613647" y="1538344"/>
                </a:lnTo>
                <a:lnTo>
                  <a:pt x="774550" y="2334409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BF19D600-D80B-76DC-DDBD-462C15532CFF}"/>
              </a:ext>
            </a:extLst>
          </p:cNvPr>
          <p:cNvSpPr txBox="1"/>
          <p:nvPr/>
        </p:nvSpPr>
        <p:spPr>
          <a:xfrm>
            <a:off x="4404205" y="6455153"/>
            <a:ext cx="8867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2"/>
                </a:solidFill>
              </a:rPr>
              <a:t>Power cable</a:t>
            </a:r>
          </a:p>
        </p:txBody>
      </p:sp>
      <p:sp>
        <p:nvSpPr>
          <p:cNvPr id="264" name="Teardrop 263">
            <a:extLst>
              <a:ext uri="{FF2B5EF4-FFF2-40B4-BE49-F238E27FC236}">
                <a16:creationId xmlns:a16="http://schemas.microsoft.com/office/drawing/2014/main" id="{D2D22772-4695-E369-7E81-BCB5F6A92A70}"/>
              </a:ext>
            </a:extLst>
          </p:cNvPr>
          <p:cNvSpPr/>
          <p:nvPr/>
        </p:nvSpPr>
        <p:spPr>
          <a:xfrm>
            <a:off x="9729708" y="5740685"/>
            <a:ext cx="149426" cy="165741"/>
          </a:xfrm>
          <a:prstGeom prst="teardrop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Teardrop 264">
            <a:extLst>
              <a:ext uri="{FF2B5EF4-FFF2-40B4-BE49-F238E27FC236}">
                <a16:creationId xmlns:a16="http://schemas.microsoft.com/office/drawing/2014/main" id="{89B9D703-4B3F-6C63-7612-69EFDD0A2925}"/>
              </a:ext>
            </a:extLst>
          </p:cNvPr>
          <p:cNvSpPr/>
          <p:nvPr/>
        </p:nvSpPr>
        <p:spPr>
          <a:xfrm>
            <a:off x="9733618" y="4588407"/>
            <a:ext cx="149426" cy="165741"/>
          </a:xfrm>
          <a:prstGeom prst="teardrop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C92C1F97-3231-E16F-54D0-380F594AC325}"/>
              </a:ext>
            </a:extLst>
          </p:cNvPr>
          <p:cNvSpPr txBox="1"/>
          <p:nvPr/>
        </p:nvSpPr>
        <p:spPr>
          <a:xfrm>
            <a:off x="9170848" y="4964463"/>
            <a:ext cx="570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95000"/>
                  </a:schemeClr>
                </a:solidFill>
              </a:rPr>
              <a:t>Pumps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C8E043B3-9FB6-B552-146E-19286D2700B6}"/>
              </a:ext>
            </a:extLst>
          </p:cNvPr>
          <p:cNvSpPr txBox="1"/>
          <p:nvPr/>
        </p:nvSpPr>
        <p:spPr>
          <a:xfrm>
            <a:off x="8627473" y="1439339"/>
            <a:ext cx="26757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/>
              <a:t>Fan-forced, heated crucibles generate </a:t>
            </a:r>
          </a:p>
          <a:p>
            <a:pPr algn="ctr"/>
            <a:r>
              <a:rPr lang="en-US" sz="1100" dirty="0"/>
              <a:t>20-50nm ISA from pneumatically-delivered </a:t>
            </a:r>
          </a:p>
          <a:p>
            <a:pPr algn="ctr"/>
            <a:r>
              <a:rPr lang="en-US" sz="1100" dirty="0"/>
              <a:t>FeCl</a:t>
            </a:r>
            <a:r>
              <a:rPr lang="en-US" sz="1100" baseline="-25000" dirty="0"/>
              <a:t>3</a:t>
            </a:r>
            <a:r>
              <a:rPr lang="en-US" sz="1100" dirty="0"/>
              <a:t> pellets @ ~200m altitude. Later on</a:t>
            </a:r>
          </a:p>
          <a:p>
            <a:pPr algn="ctr"/>
            <a:r>
              <a:rPr lang="en-US" sz="1100" dirty="0"/>
              <a:t>these ISA will nucleate more cloud &amp; rain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CC94FC69-A5FD-A1CB-3CAB-2D68F35EEB45}"/>
              </a:ext>
            </a:extLst>
          </p:cNvPr>
          <p:cNvSpPr txBox="1"/>
          <p:nvPr/>
        </p:nvSpPr>
        <p:spPr>
          <a:xfrm>
            <a:off x="10247109" y="2177919"/>
            <a:ext cx="1941065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dirty="0"/>
              <a:t>Sprayed and winnowed </a:t>
            </a:r>
            <a:r>
              <a:rPr lang="en-US" sz="1100" b="1" dirty="0"/>
              <a:t>~2 µm </a:t>
            </a:r>
            <a:r>
              <a:rPr lang="en-US" sz="1100" dirty="0"/>
              <a:t>modal diameter droplets become cloud-condensing nuclei (CCN) &amp; reflective, 500nm sea salt aerosols (SSA).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59062E87-FF45-73C8-9095-5E468FCCECFE}"/>
              </a:ext>
            </a:extLst>
          </p:cNvPr>
          <p:cNvSpPr txBox="1"/>
          <p:nvPr/>
        </p:nvSpPr>
        <p:spPr>
          <a:xfrm>
            <a:off x="10390949" y="3079002"/>
            <a:ext cx="182157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b="1" dirty="0"/>
              <a:t>~10 µm </a:t>
            </a:r>
            <a:r>
              <a:rPr lang="en-US" sz="1100" dirty="0"/>
              <a:t>droplets partly</a:t>
            </a:r>
          </a:p>
          <a:p>
            <a:pPr algn="ctr"/>
            <a:r>
              <a:rPr lang="en-US" sz="1100" dirty="0"/>
              <a:t>evaporate to humidify</a:t>
            </a:r>
          </a:p>
          <a:p>
            <a:pPr algn="ctr"/>
            <a:r>
              <a:rPr lang="en-US" sz="1100" dirty="0"/>
              <a:t>the air and fall as brine</a:t>
            </a:r>
          </a:p>
          <a:p>
            <a:pPr algn="ctr"/>
            <a:r>
              <a:rPr lang="en-US" sz="1100" dirty="0"/>
              <a:t>back into the sea.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927A3D1A-1CC4-27F3-BC68-A22EFD1E03BC}"/>
              </a:ext>
            </a:extLst>
          </p:cNvPr>
          <p:cNvSpPr txBox="1"/>
          <p:nvPr/>
        </p:nvSpPr>
        <p:spPr>
          <a:xfrm>
            <a:off x="10560161" y="3810807"/>
            <a:ext cx="140401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b="1" dirty="0"/>
              <a:t>~12 µm </a:t>
            </a:r>
            <a:r>
              <a:rPr lang="en-US" sz="1100" dirty="0"/>
              <a:t>droplets are</a:t>
            </a:r>
          </a:p>
          <a:p>
            <a:pPr algn="ctr"/>
            <a:r>
              <a:rPr lang="en-US" sz="1100" dirty="0"/>
              <a:t>used in strong winds</a:t>
            </a:r>
          </a:p>
          <a:p>
            <a:pPr algn="ctr"/>
            <a:r>
              <a:rPr lang="en-US" sz="1100" dirty="0"/>
              <a:t>for the same purpose.</a:t>
            </a: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5204F851-0974-DCD5-F33C-65297851D519}"/>
              </a:ext>
            </a:extLst>
          </p:cNvPr>
          <p:cNvSpPr txBox="1"/>
          <p:nvPr/>
        </p:nvSpPr>
        <p:spPr>
          <a:xfrm>
            <a:off x="6832684" y="3032923"/>
            <a:ext cx="189346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rgbClr val="7030A0"/>
                </a:solidFill>
              </a:rPr>
              <a:t>Cooled and oxygenated brine </a:t>
            </a:r>
          </a:p>
          <a:p>
            <a:pPr algn="ctr"/>
            <a:r>
              <a:rPr lang="en-US" sz="1100" dirty="0">
                <a:solidFill>
                  <a:srgbClr val="7030A0"/>
                </a:solidFill>
              </a:rPr>
              <a:t>droplets fall back into</a:t>
            </a:r>
          </a:p>
          <a:p>
            <a:pPr algn="ctr"/>
            <a:r>
              <a:rPr lang="en-US" sz="1100" dirty="0">
                <a:solidFill>
                  <a:srgbClr val="7030A0"/>
                </a:solidFill>
              </a:rPr>
              <a:t>the sea before reaching land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85B0BBC2-AA41-C7A2-5DA6-D9467C0C6DB5}"/>
              </a:ext>
            </a:extLst>
          </p:cNvPr>
          <p:cNvSpPr txBox="1"/>
          <p:nvPr/>
        </p:nvSpPr>
        <p:spPr>
          <a:xfrm>
            <a:off x="5138797" y="948986"/>
            <a:ext cx="27991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/>
              <a:t>Saturated air and CCNs are taken by </a:t>
            </a:r>
          </a:p>
          <a:p>
            <a:pPr algn="ctr"/>
            <a:r>
              <a:rPr lang="en-US" sz="1100" dirty="0"/>
              <a:t>turbulence upwards to cloud-forming altitude</a:t>
            </a:r>
          </a:p>
        </p:txBody>
      </p:sp>
      <p:sp>
        <p:nvSpPr>
          <p:cNvPr id="284" name="Striped Right Arrow 283">
            <a:extLst>
              <a:ext uri="{FF2B5EF4-FFF2-40B4-BE49-F238E27FC236}">
                <a16:creationId xmlns:a16="http://schemas.microsoft.com/office/drawing/2014/main" id="{B18DCFC2-91F1-4FC0-44A7-5DE8C32D17F0}"/>
              </a:ext>
            </a:extLst>
          </p:cNvPr>
          <p:cNvSpPr/>
          <p:nvPr/>
        </p:nvSpPr>
        <p:spPr>
          <a:xfrm rot="14986218">
            <a:off x="9310425" y="865336"/>
            <a:ext cx="1149853" cy="139859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Striped Right Arrow 284">
            <a:extLst>
              <a:ext uri="{FF2B5EF4-FFF2-40B4-BE49-F238E27FC236}">
                <a16:creationId xmlns:a16="http://schemas.microsoft.com/office/drawing/2014/main" id="{B7E457E5-AAE1-24BD-E03D-4A1C79824DE8}"/>
              </a:ext>
            </a:extLst>
          </p:cNvPr>
          <p:cNvSpPr/>
          <p:nvPr/>
        </p:nvSpPr>
        <p:spPr>
          <a:xfrm rot="13964479">
            <a:off x="5963996" y="2128374"/>
            <a:ext cx="2130116" cy="209873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Striped Right Arrow 285">
            <a:extLst>
              <a:ext uri="{FF2B5EF4-FFF2-40B4-BE49-F238E27FC236}">
                <a16:creationId xmlns:a16="http://schemas.microsoft.com/office/drawing/2014/main" id="{E7704002-F79F-7B2D-71AE-FBCD8D0DE067}"/>
              </a:ext>
            </a:extLst>
          </p:cNvPr>
          <p:cNvSpPr/>
          <p:nvPr/>
        </p:nvSpPr>
        <p:spPr>
          <a:xfrm rot="12440686">
            <a:off x="6490331" y="1942722"/>
            <a:ext cx="2830075" cy="231813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Striped Right Arrow 286">
            <a:extLst>
              <a:ext uri="{FF2B5EF4-FFF2-40B4-BE49-F238E27FC236}">
                <a16:creationId xmlns:a16="http://schemas.microsoft.com/office/drawing/2014/main" id="{9D7535CA-0D4C-CB13-EAD8-73DA18159794}"/>
              </a:ext>
            </a:extLst>
          </p:cNvPr>
          <p:cNvSpPr/>
          <p:nvPr/>
        </p:nvSpPr>
        <p:spPr>
          <a:xfrm rot="12579835">
            <a:off x="8156002" y="3723391"/>
            <a:ext cx="841705" cy="180757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Striped Right Arrow 287">
            <a:extLst>
              <a:ext uri="{FF2B5EF4-FFF2-40B4-BE49-F238E27FC236}">
                <a16:creationId xmlns:a16="http://schemas.microsoft.com/office/drawing/2014/main" id="{49D9D362-0306-1F69-5D6A-83EADA8B1F28}"/>
              </a:ext>
            </a:extLst>
          </p:cNvPr>
          <p:cNvSpPr/>
          <p:nvPr/>
        </p:nvSpPr>
        <p:spPr>
          <a:xfrm rot="10800000">
            <a:off x="8646157" y="3265303"/>
            <a:ext cx="305481" cy="178345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Sun 288">
            <a:extLst>
              <a:ext uri="{FF2B5EF4-FFF2-40B4-BE49-F238E27FC236}">
                <a16:creationId xmlns:a16="http://schemas.microsoft.com/office/drawing/2014/main" id="{310FBA4D-E6A5-3EEA-29D2-58770A2EDBCF}"/>
              </a:ext>
            </a:extLst>
          </p:cNvPr>
          <p:cNvSpPr/>
          <p:nvPr/>
        </p:nvSpPr>
        <p:spPr>
          <a:xfrm>
            <a:off x="9468534" y="94512"/>
            <a:ext cx="288068" cy="330672"/>
          </a:xfrm>
          <a:prstGeom prst="su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Striped Right Arrow 289">
            <a:extLst>
              <a:ext uri="{FF2B5EF4-FFF2-40B4-BE49-F238E27FC236}">
                <a16:creationId xmlns:a16="http://schemas.microsoft.com/office/drawing/2014/main" id="{B06F0E50-7020-FA2A-0EAC-C65093F68B65}"/>
              </a:ext>
            </a:extLst>
          </p:cNvPr>
          <p:cNvSpPr/>
          <p:nvPr/>
        </p:nvSpPr>
        <p:spPr>
          <a:xfrm rot="11548151">
            <a:off x="4020486" y="621026"/>
            <a:ext cx="2233022" cy="228070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F1271AF3-C4B6-615F-C32A-8BBEF3F67C83}"/>
              </a:ext>
            </a:extLst>
          </p:cNvPr>
          <p:cNvSpPr txBox="1"/>
          <p:nvPr/>
        </p:nvSpPr>
        <p:spPr>
          <a:xfrm>
            <a:off x="9162367" y="2790604"/>
            <a:ext cx="12522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Winnowing baffles</a:t>
            </a: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42010F58-73EF-B6F4-16B0-99B9FEED3F10}"/>
              </a:ext>
            </a:extLst>
          </p:cNvPr>
          <p:cNvSpPr txBox="1"/>
          <p:nvPr/>
        </p:nvSpPr>
        <p:spPr>
          <a:xfrm>
            <a:off x="10078640" y="-20902"/>
            <a:ext cx="1516762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/>
              <a:t>Chlorine atoms destroy</a:t>
            </a:r>
          </a:p>
          <a:p>
            <a:pPr algn="ctr"/>
            <a:r>
              <a:rPr lang="en-US" sz="1100" dirty="0"/>
              <a:t>atmospheric methane</a:t>
            </a:r>
          </a:p>
          <a:p>
            <a:pPr algn="ctr"/>
            <a:r>
              <a:rPr lang="en-US" sz="1100" dirty="0" err="1"/>
              <a:t>photocatalytically</a:t>
            </a:r>
            <a:endParaRPr lang="en-US" sz="1100" dirty="0"/>
          </a:p>
        </p:txBody>
      </p:sp>
      <p:cxnSp>
        <p:nvCxnSpPr>
          <p:cNvPr id="296" name="Curved Connector 295">
            <a:extLst>
              <a:ext uri="{FF2B5EF4-FFF2-40B4-BE49-F238E27FC236}">
                <a16:creationId xmlns:a16="http://schemas.microsoft.com/office/drawing/2014/main" id="{319CB949-78DC-4116-4355-B623B069B4F2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7187299" y="614011"/>
            <a:ext cx="1795296" cy="701201"/>
          </a:xfrm>
          <a:prstGeom prst="curvedConnector3">
            <a:avLst>
              <a:gd name="adj1" fmla="val 50000"/>
            </a:avLst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urved Connector 304">
            <a:extLst>
              <a:ext uri="{FF2B5EF4-FFF2-40B4-BE49-F238E27FC236}">
                <a16:creationId xmlns:a16="http://schemas.microsoft.com/office/drawing/2014/main" id="{56188642-EDF2-9BEB-3B1F-7163947FA8DC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7339699" y="766411"/>
            <a:ext cx="1795296" cy="701201"/>
          </a:xfrm>
          <a:prstGeom prst="curvedConnector3">
            <a:avLst>
              <a:gd name="adj1" fmla="val 50000"/>
            </a:avLst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urved Connector 305">
            <a:extLst>
              <a:ext uri="{FF2B5EF4-FFF2-40B4-BE49-F238E27FC236}">
                <a16:creationId xmlns:a16="http://schemas.microsoft.com/office/drawing/2014/main" id="{DFBEDF02-EDD0-87DC-214B-65FEC1A27B35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7492099" y="918811"/>
            <a:ext cx="1795296" cy="701201"/>
          </a:xfrm>
          <a:prstGeom prst="curvedConnector3">
            <a:avLst>
              <a:gd name="adj1" fmla="val 50000"/>
            </a:avLst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TextBox 306">
            <a:extLst>
              <a:ext uri="{FF2B5EF4-FFF2-40B4-BE49-F238E27FC236}">
                <a16:creationId xmlns:a16="http://schemas.microsoft.com/office/drawing/2014/main" id="{25EA53AF-11EB-35AE-91C5-5A56B58CEC78}"/>
              </a:ext>
            </a:extLst>
          </p:cNvPr>
          <p:cNvSpPr txBox="1"/>
          <p:nvPr/>
        </p:nvSpPr>
        <p:spPr>
          <a:xfrm>
            <a:off x="6874109" y="-42000"/>
            <a:ext cx="165301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/>
              <a:t>Condensing water </a:t>
            </a:r>
            <a:r>
              <a:rPr lang="en-US" sz="1100" dirty="0" err="1"/>
              <a:t>vapour</a:t>
            </a:r>
            <a:endParaRPr lang="en-US" sz="1100" dirty="0"/>
          </a:p>
          <a:p>
            <a:pPr algn="ctr"/>
            <a:r>
              <a:rPr lang="en-US" sz="1100" dirty="0"/>
              <a:t>releases heat into space,</a:t>
            </a:r>
          </a:p>
          <a:p>
            <a:pPr algn="ctr"/>
            <a:r>
              <a:rPr lang="en-US" sz="1100" dirty="0"/>
              <a:t>cooling the planet</a:t>
            </a:r>
          </a:p>
        </p:txBody>
      </p:sp>
      <p:sp>
        <p:nvSpPr>
          <p:cNvPr id="308" name="Striped Right Arrow 307">
            <a:extLst>
              <a:ext uri="{FF2B5EF4-FFF2-40B4-BE49-F238E27FC236}">
                <a16:creationId xmlns:a16="http://schemas.microsoft.com/office/drawing/2014/main" id="{D6C491CA-26D0-D962-A472-7172EB2AF22E}"/>
              </a:ext>
            </a:extLst>
          </p:cNvPr>
          <p:cNvSpPr/>
          <p:nvPr/>
        </p:nvSpPr>
        <p:spPr>
          <a:xfrm rot="6757428">
            <a:off x="7131110" y="3828026"/>
            <a:ext cx="683716" cy="163626"/>
          </a:xfrm>
          <a:prstGeom prst="striped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Oval 308">
            <a:extLst>
              <a:ext uri="{FF2B5EF4-FFF2-40B4-BE49-F238E27FC236}">
                <a16:creationId xmlns:a16="http://schemas.microsoft.com/office/drawing/2014/main" id="{D8ED970D-EBA0-263C-3346-7E7D717062D7}"/>
              </a:ext>
            </a:extLst>
          </p:cNvPr>
          <p:cNvSpPr/>
          <p:nvPr/>
        </p:nvSpPr>
        <p:spPr>
          <a:xfrm>
            <a:off x="947082" y="2484836"/>
            <a:ext cx="1762705" cy="27370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Oval 309">
            <a:extLst>
              <a:ext uri="{FF2B5EF4-FFF2-40B4-BE49-F238E27FC236}">
                <a16:creationId xmlns:a16="http://schemas.microsoft.com/office/drawing/2014/main" id="{A86A989E-67E8-B4F1-56F8-47A59845A547}"/>
              </a:ext>
            </a:extLst>
          </p:cNvPr>
          <p:cNvSpPr/>
          <p:nvPr/>
        </p:nvSpPr>
        <p:spPr>
          <a:xfrm>
            <a:off x="6232954" y="2819721"/>
            <a:ext cx="1001097" cy="273707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Oval 310">
            <a:extLst>
              <a:ext uri="{FF2B5EF4-FFF2-40B4-BE49-F238E27FC236}">
                <a16:creationId xmlns:a16="http://schemas.microsoft.com/office/drawing/2014/main" id="{BDDB83EB-9617-4E4B-6100-811A687D8894}"/>
              </a:ext>
            </a:extLst>
          </p:cNvPr>
          <p:cNvSpPr/>
          <p:nvPr/>
        </p:nvSpPr>
        <p:spPr>
          <a:xfrm>
            <a:off x="2817173" y="2449381"/>
            <a:ext cx="1762705" cy="273707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>
            <a:extLst>
              <a:ext uri="{FF2B5EF4-FFF2-40B4-BE49-F238E27FC236}">
                <a16:creationId xmlns:a16="http://schemas.microsoft.com/office/drawing/2014/main" id="{4B70A74B-E263-AB93-F845-F7A2D82085A1}"/>
              </a:ext>
            </a:extLst>
          </p:cNvPr>
          <p:cNvSpPr/>
          <p:nvPr/>
        </p:nvSpPr>
        <p:spPr>
          <a:xfrm>
            <a:off x="1748148" y="2854473"/>
            <a:ext cx="3416022" cy="273707"/>
          </a:xfrm>
          <a:prstGeom prst="ellipse">
            <a:avLst/>
          </a:prstGeom>
          <a:solidFill>
            <a:srgbClr val="DC78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E6B6D4B1-83A5-0660-FC8F-DF34A03D39A5}"/>
              </a:ext>
            </a:extLst>
          </p:cNvPr>
          <p:cNvSpPr txBox="1"/>
          <p:nvPr/>
        </p:nvSpPr>
        <p:spPr>
          <a:xfrm>
            <a:off x="1206237" y="2472343"/>
            <a:ext cx="1217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Seagrass Meadow</a:t>
            </a:r>
          </a:p>
        </p:txBody>
      </p:sp>
      <p:sp>
        <p:nvSpPr>
          <p:cNvPr id="315" name="TextBox 314">
            <a:extLst>
              <a:ext uri="{FF2B5EF4-FFF2-40B4-BE49-F238E27FC236}">
                <a16:creationId xmlns:a16="http://schemas.microsoft.com/office/drawing/2014/main" id="{C54EA4FB-2150-62DE-1ECD-A60F7037944C}"/>
              </a:ext>
            </a:extLst>
          </p:cNvPr>
          <p:cNvSpPr txBox="1"/>
          <p:nvPr/>
        </p:nvSpPr>
        <p:spPr>
          <a:xfrm>
            <a:off x="3218832" y="2429717"/>
            <a:ext cx="8242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Mangroves</a:t>
            </a:r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F311062F-4583-29C7-2C92-FDFF9BE5458F}"/>
              </a:ext>
            </a:extLst>
          </p:cNvPr>
          <p:cNvSpPr txBox="1"/>
          <p:nvPr/>
        </p:nvSpPr>
        <p:spPr>
          <a:xfrm>
            <a:off x="3051574" y="2849303"/>
            <a:ext cx="8034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Coral reefs</a:t>
            </a:r>
          </a:p>
        </p:txBody>
      </p:sp>
      <p:sp>
        <p:nvSpPr>
          <p:cNvPr id="317" name="TextBox 316">
            <a:extLst>
              <a:ext uri="{FF2B5EF4-FFF2-40B4-BE49-F238E27FC236}">
                <a16:creationId xmlns:a16="http://schemas.microsoft.com/office/drawing/2014/main" id="{C8F50B96-0A25-FCA1-D019-AD817EBAB8A9}"/>
              </a:ext>
            </a:extLst>
          </p:cNvPr>
          <p:cNvSpPr txBox="1"/>
          <p:nvPr/>
        </p:nvSpPr>
        <p:spPr>
          <a:xfrm>
            <a:off x="6301014" y="2831818"/>
            <a:ext cx="9653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Shellfish beds</a:t>
            </a:r>
          </a:p>
        </p:txBody>
      </p:sp>
      <p:sp>
        <p:nvSpPr>
          <p:cNvPr id="318" name="TextBox 317">
            <a:extLst>
              <a:ext uri="{FF2B5EF4-FFF2-40B4-BE49-F238E27FC236}">
                <a16:creationId xmlns:a16="http://schemas.microsoft.com/office/drawing/2014/main" id="{DFEA8F18-1D2D-60A8-862A-9437E4EC444F}"/>
              </a:ext>
            </a:extLst>
          </p:cNvPr>
          <p:cNvSpPr txBox="1"/>
          <p:nvPr/>
        </p:nvSpPr>
        <p:spPr>
          <a:xfrm>
            <a:off x="4012594" y="3195164"/>
            <a:ext cx="1598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Surface waters are </a:t>
            </a:r>
          </a:p>
          <a:p>
            <a:r>
              <a:rPr lang="en-US" sz="1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cooled by shading</a:t>
            </a:r>
          </a:p>
        </p:txBody>
      </p:sp>
      <p:sp>
        <p:nvSpPr>
          <p:cNvPr id="319" name="Cloud 318">
            <a:extLst>
              <a:ext uri="{FF2B5EF4-FFF2-40B4-BE49-F238E27FC236}">
                <a16:creationId xmlns:a16="http://schemas.microsoft.com/office/drawing/2014/main" id="{C289B6AD-8E12-6D19-7D50-9B78554D439D}"/>
              </a:ext>
            </a:extLst>
          </p:cNvPr>
          <p:cNvSpPr/>
          <p:nvPr/>
        </p:nvSpPr>
        <p:spPr>
          <a:xfrm rot="12700785">
            <a:off x="1822917" y="3404879"/>
            <a:ext cx="3241683" cy="315873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67E44AE5-6B76-E7C8-F7ED-8F2C9CC5390D}"/>
              </a:ext>
            </a:extLst>
          </p:cNvPr>
          <p:cNvSpPr txBox="1"/>
          <p:nvPr/>
        </p:nvSpPr>
        <p:spPr>
          <a:xfrm rot="1737794">
            <a:off x="2813640" y="3323115"/>
            <a:ext cx="12362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Generated sea fog</a:t>
            </a:r>
          </a:p>
          <a:p>
            <a:r>
              <a:rPr lang="en-US" sz="1100" dirty="0"/>
              <a:t>and saturated air</a:t>
            </a:r>
          </a:p>
        </p:txBody>
      </p:sp>
      <p:sp>
        <p:nvSpPr>
          <p:cNvPr id="324" name="Hexagon 323">
            <a:extLst>
              <a:ext uri="{FF2B5EF4-FFF2-40B4-BE49-F238E27FC236}">
                <a16:creationId xmlns:a16="http://schemas.microsoft.com/office/drawing/2014/main" id="{71D94D0C-4A0B-71F8-FF4D-E8EE92992397}"/>
              </a:ext>
            </a:extLst>
          </p:cNvPr>
          <p:cNvSpPr/>
          <p:nvPr/>
        </p:nvSpPr>
        <p:spPr>
          <a:xfrm>
            <a:off x="9713002" y="5322071"/>
            <a:ext cx="175786" cy="214908"/>
          </a:xfrm>
          <a:prstGeom prst="hexago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TextBox 324">
            <a:extLst>
              <a:ext uri="{FF2B5EF4-FFF2-40B4-BE49-F238E27FC236}">
                <a16:creationId xmlns:a16="http://schemas.microsoft.com/office/drawing/2014/main" id="{5A9648D3-69DC-2FCA-3592-3946A0446289}"/>
              </a:ext>
            </a:extLst>
          </p:cNvPr>
          <p:cNvSpPr txBox="1"/>
          <p:nvPr/>
        </p:nvSpPr>
        <p:spPr>
          <a:xfrm>
            <a:off x="10713559" y="4745752"/>
            <a:ext cx="10070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Ferric chloride</a:t>
            </a:r>
          </a:p>
          <a:p>
            <a:r>
              <a:rPr lang="en-US" sz="1100" dirty="0"/>
              <a:t>pellet storage</a:t>
            </a:r>
          </a:p>
        </p:txBody>
      </p: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6C2905A8-1ABC-ABA8-B7F3-3C4511E7F8DE}"/>
              </a:ext>
            </a:extLst>
          </p:cNvPr>
          <p:cNvCxnSpPr>
            <a:cxnSpLocks/>
            <a:stCxn id="324" idx="0"/>
            <a:endCxn id="325" idx="1"/>
          </p:cNvCxnSpPr>
          <p:nvPr/>
        </p:nvCxnSpPr>
        <p:spPr>
          <a:xfrm flipV="1">
            <a:off x="9888788" y="4961196"/>
            <a:ext cx="824771" cy="468329"/>
          </a:xfrm>
          <a:prstGeom prst="line">
            <a:avLst/>
          </a:prstGeom>
          <a:ln w="190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3F4729F-5CB2-73BF-01F7-702E79D616C3}"/>
              </a:ext>
            </a:extLst>
          </p:cNvPr>
          <p:cNvCxnSpPr>
            <a:cxnSpLocks/>
            <a:stCxn id="266" idx="0"/>
            <a:endCxn id="265" idx="2"/>
          </p:cNvCxnSpPr>
          <p:nvPr/>
        </p:nvCxnSpPr>
        <p:spPr>
          <a:xfrm flipV="1">
            <a:off x="9456343" y="4754148"/>
            <a:ext cx="351988" cy="210315"/>
          </a:xfrm>
          <a:prstGeom prst="line">
            <a:avLst/>
          </a:prstGeom>
          <a:ln w="19050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9357FDC7-14D0-F6DE-9F92-9BF8A0F566A1}"/>
              </a:ext>
            </a:extLst>
          </p:cNvPr>
          <p:cNvCxnSpPr>
            <a:cxnSpLocks/>
            <a:endCxn id="264" idx="5"/>
          </p:cNvCxnSpPr>
          <p:nvPr/>
        </p:nvCxnSpPr>
        <p:spPr>
          <a:xfrm>
            <a:off x="9489169" y="5317890"/>
            <a:ext cx="262422" cy="447067"/>
          </a:xfrm>
          <a:prstGeom prst="line">
            <a:avLst/>
          </a:prstGeom>
          <a:ln w="19050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" name="TextBox 322">
            <a:extLst>
              <a:ext uri="{FF2B5EF4-FFF2-40B4-BE49-F238E27FC236}">
                <a16:creationId xmlns:a16="http://schemas.microsoft.com/office/drawing/2014/main" id="{B7F265A8-7653-BEB8-3093-AA0876D06D58}"/>
              </a:ext>
            </a:extLst>
          </p:cNvPr>
          <p:cNvSpPr txBox="1"/>
          <p:nvPr/>
        </p:nvSpPr>
        <p:spPr>
          <a:xfrm>
            <a:off x="2148943" y="639998"/>
            <a:ext cx="291365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dirty="0"/>
              <a:t>Additional, gentle precipitation recharges aquifers, snowpack, rivers and water stores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2285A8C5-185E-C6DF-1CFC-23B628C8F64C}"/>
              </a:ext>
            </a:extLst>
          </p:cNvPr>
          <p:cNvSpPr txBox="1"/>
          <p:nvPr/>
        </p:nvSpPr>
        <p:spPr>
          <a:xfrm>
            <a:off x="206465" y="1637769"/>
            <a:ext cx="252986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/>
              <a:t>Parched land receives additional mist &amp; </a:t>
            </a:r>
          </a:p>
          <a:p>
            <a:pPr algn="ctr"/>
            <a:r>
              <a:rPr lang="en-US" sz="1100" dirty="0"/>
              <a:t>rainfall that regreens it whilst mitigating </a:t>
            </a:r>
          </a:p>
          <a:p>
            <a:pPr algn="ctr"/>
            <a:r>
              <a:rPr lang="en-US" sz="1100" dirty="0"/>
              <a:t>wildfire, heat stress and drought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BB2765DE-9F16-16CD-76F5-12679D48B795}"/>
              </a:ext>
            </a:extLst>
          </p:cNvPr>
          <p:cNvSpPr txBox="1"/>
          <p:nvPr/>
        </p:nvSpPr>
        <p:spPr>
          <a:xfrm>
            <a:off x="6096000" y="5251092"/>
            <a:ext cx="342360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95000"/>
                  </a:schemeClr>
                </a:solidFill>
              </a:rPr>
              <a:t>Increasing the pumping pressures to the triphasic spray</a:t>
            </a:r>
          </a:p>
          <a:p>
            <a:pPr algn="ctr"/>
            <a:r>
              <a:rPr lang="en-US" sz="1100" dirty="0">
                <a:solidFill>
                  <a:schemeClr val="bg1">
                    <a:lumMod val="95000"/>
                  </a:schemeClr>
                </a:solidFill>
              </a:rPr>
              <a:t>nozzles reduces the droplet size, thereby increasing</a:t>
            </a:r>
          </a:p>
          <a:p>
            <a:pPr algn="ctr"/>
            <a:r>
              <a:rPr lang="en-US" sz="1100" dirty="0">
                <a:solidFill>
                  <a:schemeClr val="bg1">
                    <a:lumMod val="95000"/>
                  </a:schemeClr>
                </a:solidFill>
              </a:rPr>
              <a:t>the droplets atmospheric residence time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01B33983-B317-C415-698F-A21A71A2EA0F}"/>
              </a:ext>
            </a:extLst>
          </p:cNvPr>
          <p:cNvSpPr txBox="1"/>
          <p:nvPr/>
        </p:nvSpPr>
        <p:spPr>
          <a:xfrm>
            <a:off x="3719679" y="5078012"/>
            <a:ext cx="12314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95000"/>
                  </a:schemeClr>
                </a:solidFill>
              </a:rPr>
              <a:t>Unsaturated air </a:t>
            </a:r>
          </a:p>
          <a:p>
            <a:pPr algn="ctr"/>
            <a:r>
              <a:rPr lang="en-US" sz="1100" dirty="0">
                <a:solidFill>
                  <a:schemeClr val="bg1">
                    <a:lumMod val="95000"/>
                  </a:schemeClr>
                </a:solidFill>
              </a:rPr>
              <a:t>moving landwards</a:t>
            </a:r>
          </a:p>
        </p:txBody>
      </p:sp>
      <p:sp>
        <p:nvSpPr>
          <p:cNvPr id="340" name="Striped Right Arrow 339">
            <a:extLst>
              <a:ext uri="{FF2B5EF4-FFF2-40B4-BE49-F238E27FC236}">
                <a16:creationId xmlns:a16="http://schemas.microsoft.com/office/drawing/2014/main" id="{81A6866F-3852-CD2C-AB12-EA26F0B56918}"/>
              </a:ext>
            </a:extLst>
          </p:cNvPr>
          <p:cNvSpPr/>
          <p:nvPr/>
        </p:nvSpPr>
        <p:spPr>
          <a:xfrm rot="12756622">
            <a:off x="3671605" y="4774202"/>
            <a:ext cx="758415" cy="23144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Striped Right Arrow 340">
            <a:extLst>
              <a:ext uri="{FF2B5EF4-FFF2-40B4-BE49-F238E27FC236}">
                <a16:creationId xmlns:a16="http://schemas.microsoft.com/office/drawing/2014/main" id="{E32A22F9-8A46-1742-2E4D-32DA8FA715C4}"/>
              </a:ext>
            </a:extLst>
          </p:cNvPr>
          <p:cNvSpPr/>
          <p:nvPr/>
        </p:nvSpPr>
        <p:spPr>
          <a:xfrm rot="8241989">
            <a:off x="9675275" y="-11728"/>
            <a:ext cx="280160" cy="169409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C5BC52ED-1101-EFD3-F6F8-6D3EF90EB02D}"/>
              </a:ext>
            </a:extLst>
          </p:cNvPr>
          <p:cNvSpPr txBox="1"/>
          <p:nvPr/>
        </p:nvSpPr>
        <p:spPr>
          <a:xfrm>
            <a:off x="6370708" y="2269040"/>
            <a:ext cx="293961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dirty="0"/>
              <a:t>Microdroplets increase the water surface and </a:t>
            </a:r>
          </a:p>
          <a:p>
            <a:pPr algn="ctr"/>
            <a:r>
              <a:rPr lang="en-US" sz="1100" dirty="0"/>
              <a:t>evaporation rate by orders of magnitude</a:t>
            </a:r>
          </a:p>
        </p:txBody>
      </p:sp>
      <p:sp>
        <p:nvSpPr>
          <p:cNvPr id="7" name="Can 6">
            <a:extLst>
              <a:ext uri="{FF2B5EF4-FFF2-40B4-BE49-F238E27FC236}">
                <a16:creationId xmlns:a16="http://schemas.microsoft.com/office/drawing/2014/main" id="{274AB68A-897A-F5FC-A429-C7B83AB5CFDE}"/>
              </a:ext>
            </a:extLst>
          </p:cNvPr>
          <p:cNvSpPr/>
          <p:nvPr/>
        </p:nvSpPr>
        <p:spPr>
          <a:xfrm>
            <a:off x="9736783" y="4250238"/>
            <a:ext cx="126688" cy="221058"/>
          </a:xfrm>
          <a:prstGeom prst="can">
            <a:avLst/>
          </a:prstGeom>
          <a:solidFill>
            <a:srgbClr val="CDB7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498CEF0-570A-ACD6-10AD-4524A1C1BBBC}"/>
              </a:ext>
            </a:extLst>
          </p:cNvPr>
          <p:cNvSpPr txBox="1"/>
          <p:nvPr/>
        </p:nvSpPr>
        <p:spPr>
          <a:xfrm>
            <a:off x="8872109" y="4097074"/>
            <a:ext cx="931666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95000"/>
                  </a:schemeClr>
                </a:solidFill>
              </a:rPr>
              <a:t>External</a:t>
            </a:r>
          </a:p>
          <a:p>
            <a:pPr algn="ctr"/>
            <a:r>
              <a:rPr lang="en-US" sz="1100" dirty="0">
                <a:solidFill>
                  <a:schemeClr val="bg1">
                    <a:lumMod val="95000"/>
                  </a:schemeClr>
                </a:solidFill>
              </a:rPr>
              <a:t>maintenance</a:t>
            </a:r>
          </a:p>
          <a:p>
            <a:pPr algn="ctr"/>
            <a:r>
              <a:rPr lang="en-US" sz="1100" dirty="0">
                <a:solidFill>
                  <a:schemeClr val="bg1">
                    <a:lumMod val="95000"/>
                  </a:schemeClr>
                </a:solidFill>
              </a:rPr>
              <a:t>pod</a:t>
            </a:r>
          </a:p>
        </p:txBody>
      </p:sp>
      <p:cxnSp>
        <p:nvCxnSpPr>
          <p:cNvPr id="224" name="Straight Connector 223">
            <a:extLst>
              <a:ext uri="{FF2B5EF4-FFF2-40B4-BE49-F238E27FC236}">
                <a16:creationId xmlns:a16="http://schemas.microsoft.com/office/drawing/2014/main" id="{721DF129-51F7-89FE-A90F-F8E7A08FD6C7}"/>
              </a:ext>
            </a:extLst>
          </p:cNvPr>
          <p:cNvCxnSpPr>
            <a:cxnSpLocks/>
          </p:cNvCxnSpPr>
          <p:nvPr/>
        </p:nvCxnSpPr>
        <p:spPr>
          <a:xfrm flipV="1">
            <a:off x="10016189" y="2482982"/>
            <a:ext cx="439172" cy="220644"/>
          </a:xfrm>
          <a:prstGeom prst="line">
            <a:avLst/>
          </a:prstGeom>
          <a:ln w="19050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E33025C6-6166-4A84-3AF4-D2AC2DBB4BD8}"/>
              </a:ext>
            </a:extLst>
          </p:cNvPr>
          <p:cNvCxnSpPr>
            <a:cxnSpLocks/>
          </p:cNvCxnSpPr>
          <p:nvPr/>
        </p:nvCxnSpPr>
        <p:spPr>
          <a:xfrm flipV="1">
            <a:off x="10091795" y="3222204"/>
            <a:ext cx="485665" cy="103179"/>
          </a:xfrm>
          <a:prstGeom prst="line">
            <a:avLst/>
          </a:prstGeom>
          <a:ln w="19050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438E5CC0-60BC-9231-32D1-620D5EEEB186}"/>
              </a:ext>
            </a:extLst>
          </p:cNvPr>
          <p:cNvCxnSpPr>
            <a:cxnSpLocks/>
          </p:cNvCxnSpPr>
          <p:nvPr/>
        </p:nvCxnSpPr>
        <p:spPr>
          <a:xfrm>
            <a:off x="10142733" y="3938709"/>
            <a:ext cx="529534" cy="15300"/>
          </a:xfrm>
          <a:prstGeom prst="line">
            <a:avLst/>
          </a:prstGeom>
          <a:ln w="19050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EA223BC6-DFAC-FF03-CF68-B4BD28E238D2}"/>
              </a:ext>
            </a:extLst>
          </p:cNvPr>
          <p:cNvCxnSpPr>
            <a:cxnSpLocks/>
            <a:endCxn id="267" idx="2"/>
          </p:cNvCxnSpPr>
          <p:nvPr/>
        </p:nvCxnSpPr>
        <p:spPr>
          <a:xfrm flipV="1">
            <a:off x="9814843" y="2208780"/>
            <a:ext cx="150496" cy="178387"/>
          </a:xfrm>
          <a:prstGeom prst="line">
            <a:avLst/>
          </a:prstGeom>
          <a:ln w="19050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BB3A1BB-0991-067B-493E-92A0CF7642EB}"/>
              </a:ext>
            </a:extLst>
          </p:cNvPr>
          <p:cNvCxnSpPr>
            <a:cxnSpLocks/>
          </p:cNvCxnSpPr>
          <p:nvPr/>
        </p:nvCxnSpPr>
        <p:spPr>
          <a:xfrm>
            <a:off x="5536638" y="2441320"/>
            <a:ext cx="2270870" cy="2332611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925F25A-3B23-0ABE-411A-319EFC05463F}"/>
              </a:ext>
            </a:extLst>
          </p:cNvPr>
          <p:cNvSpPr txBox="1"/>
          <p:nvPr/>
        </p:nvSpPr>
        <p:spPr>
          <a:xfrm rot="2648291">
            <a:off x="6374049" y="3452065"/>
            <a:ext cx="7649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35-100km</a:t>
            </a:r>
          </a:p>
        </p:txBody>
      </p:sp>
      <p:sp>
        <p:nvSpPr>
          <p:cNvPr id="17" name="Curved Right Arrow 16">
            <a:extLst>
              <a:ext uri="{FF2B5EF4-FFF2-40B4-BE49-F238E27FC236}">
                <a16:creationId xmlns:a16="http://schemas.microsoft.com/office/drawing/2014/main" id="{619D7D3A-2A9B-F79D-267C-626A6F8E9CE9}"/>
              </a:ext>
            </a:extLst>
          </p:cNvPr>
          <p:cNvSpPr/>
          <p:nvPr/>
        </p:nvSpPr>
        <p:spPr>
          <a:xfrm rot="12360663">
            <a:off x="6089438" y="1786493"/>
            <a:ext cx="304221" cy="687603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Curved Down Arrow 22">
            <a:extLst>
              <a:ext uri="{FF2B5EF4-FFF2-40B4-BE49-F238E27FC236}">
                <a16:creationId xmlns:a16="http://schemas.microsoft.com/office/drawing/2014/main" id="{5AEA4EE5-4BDE-4431-C568-8EA2843F405A}"/>
              </a:ext>
            </a:extLst>
          </p:cNvPr>
          <p:cNvSpPr/>
          <p:nvPr/>
        </p:nvSpPr>
        <p:spPr>
          <a:xfrm rot="16200000">
            <a:off x="5668559" y="1558203"/>
            <a:ext cx="760881" cy="350073"/>
          </a:xfrm>
          <a:prstGeom prst="curved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C1104E8-A640-9534-65A5-1BCE34E374D3}"/>
              </a:ext>
            </a:extLst>
          </p:cNvPr>
          <p:cNvSpPr/>
          <p:nvPr/>
        </p:nvSpPr>
        <p:spPr>
          <a:xfrm>
            <a:off x="-220950" y="2940233"/>
            <a:ext cx="914400" cy="285161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DAD4495-F632-9DDE-D171-19A096B4E6B8}"/>
              </a:ext>
            </a:extLst>
          </p:cNvPr>
          <p:cNvSpPr txBox="1"/>
          <p:nvPr/>
        </p:nvSpPr>
        <p:spPr>
          <a:xfrm>
            <a:off x="24586" y="2950386"/>
            <a:ext cx="4347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Kelp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610F73F-F57D-1002-2405-80071853C50A}"/>
              </a:ext>
            </a:extLst>
          </p:cNvPr>
          <p:cNvSpPr txBox="1"/>
          <p:nvPr/>
        </p:nvSpPr>
        <p:spPr>
          <a:xfrm>
            <a:off x="4365239" y="1876363"/>
            <a:ext cx="131773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Air is cooled by</a:t>
            </a:r>
          </a:p>
          <a:p>
            <a:pPr algn="ctr"/>
            <a:r>
              <a:rPr lang="en-US" sz="1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substantial</a:t>
            </a:r>
          </a:p>
          <a:p>
            <a:pPr algn="ctr"/>
            <a:r>
              <a:rPr lang="en-US" sz="1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evaporation</a:t>
            </a:r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7BCE7CBD-239A-DEB8-DB85-67D3242EA524}"/>
              </a:ext>
            </a:extLst>
          </p:cNvPr>
          <p:cNvSpPr/>
          <p:nvPr/>
        </p:nvSpPr>
        <p:spPr>
          <a:xfrm rot="16375477">
            <a:off x="9374191" y="3551589"/>
            <a:ext cx="363742" cy="234960"/>
          </a:xfrm>
          <a:prstGeom prst="parallelogram">
            <a:avLst/>
          </a:prstGeom>
          <a:solidFill>
            <a:srgbClr val="CDB77D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A924809-3623-9728-FF37-E3FA8B40CF74}"/>
              </a:ext>
            </a:extLst>
          </p:cNvPr>
          <p:cNvCxnSpPr>
            <a:cxnSpLocks/>
          </p:cNvCxnSpPr>
          <p:nvPr/>
        </p:nvCxnSpPr>
        <p:spPr>
          <a:xfrm>
            <a:off x="9426933" y="3805544"/>
            <a:ext cx="270901" cy="83206"/>
          </a:xfrm>
          <a:prstGeom prst="line">
            <a:avLst/>
          </a:prstGeom>
          <a:ln w="28575">
            <a:solidFill>
              <a:srgbClr val="B6A3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7939E8C-AB3F-CAF3-DA3D-571A2DDF60EB}"/>
              </a:ext>
            </a:extLst>
          </p:cNvPr>
          <p:cNvCxnSpPr>
            <a:cxnSpLocks/>
          </p:cNvCxnSpPr>
          <p:nvPr/>
        </p:nvCxnSpPr>
        <p:spPr>
          <a:xfrm>
            <a:off x="9453796" y="3507800"/>
            <a:ext cx="275912" cy="71479"/>
          </a:xfrm>
          <a:prstGeom prst="line">
            <a:avLst/>
          </a:prstGeom>
          <a:ln w="28575">
            <a:solidFill>
              <a:srgbClr val="B6A3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EBB2126-EB5C-260C-7088-956F511EAE41}"/>
              </a:ext>
            </a:extLst>
          </p:cNvPr>
          <p:cNvSpPr txBox="1"/>
          <p:nvPr/>
        </p:nvSpPr>
        <p:spPr>
          <a:xfrm>
            <a:off x="9016132" y="3482141"/>
            <a:ext cx="6880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/>
              <a:t>Weather</a:t>
            </a:r>
          </a:p>
          <a:p>
            <a:pPr algn="ctr"/>
            <a:r>
              <a:rPr lang="en-US" sz="1100" dirty="0"/>
              <a:t>vane</a:t>
            </a:r>
          </a:p>
        </p:txBody>
      </p:sp>
    </p:spTree>
    <p:extLst>
      <p:ext uri="{BB962C8B-B14F-4D97-AF65-F5344CB8AC3E}">
        <p14:creationId xmlns:p14="http://schemas.microsoft.com/office/powerpoint/2010/main" val="953983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15715</TotalTime>
  <Words>285</Words>
  <Application>Microsoft Macintosh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Sev Clarke</dc:creator>
  <cp:lastModifiedBy>Sev Clarke</cp:lastModifiedBy>
  <cp:revision>8</cp:revision>
  <cp:lastPrinted>2022-04-24T03:13:58Z</cp:lastPrinted>
  <dcterms:created xsi:type="dcterms:W3CDTF">2022-04-23T02:21:03Z</dcterms:created>
  <dcterms:modified xsi:type="dcterms:W3CDTF">2022-09-12T01:09:17Z</dcterms:modified>
</cp:coreProperties>
</file>