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244E4"/>
    <a:srgbClr val="CDC325"/>
    <a:srgbClr val="BB5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50DED-DBA8-E14F-BDF0-974813514838}" type="datetimeFigureOut">
              <a:rPr lang="en-US" smtClean="0"/>
              <a:t>8/30/19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B7968-FA06-5346-81F2-5A5BA32C5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20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B7968-FA06-5346-81F2-5A5BA32C5A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99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50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9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5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2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7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60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64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94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8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3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1B126-CE25-DA4E-B978-BA58C6C534DF}" type="datetimeFigureOut">
              <a:rPr lang="en-US" smtClean="0"/>
              <a:t>8/30/19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66FAB-3C60-E646-9BB6-A31755A3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1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roup 128"/>
          <p:cNvGrpSpPr/>
          <p:nvPr/>
        </p:nvGrpSpPr>
        <p:grpSpPr>
          <a:xfrm>
            <a:off x="49049" y="181360"/>
            <a:ext cx="14098850" cy="6111648"/>
            <a:chOff x="16495" y="168348"/>
            <a:chExt cx="14098850" cy="6111648"/>
          </a:xfrm>
        </p:grpSpPr>
        <p:sp>
          <p:nvSpPr>
            <p:cNvPr id="2" name="Rectangle 1"/>
            <p:cNvSpPr/>
            <p:nvPr/>
          </p:nvSpPr>
          <p:spPr>
            <a:xfrm>
              <a:off x="88931" y="170057"/>
              <a:ext cx="8720667" cy="610200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Pol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88933" y="4053186"/>
              <a:ext cx="8720667" cy="211764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8932" y="5539987"/>
              <a:ext cx="8720667" cy="732076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310037" y="3992896"/>
              <a:ext cx="10382396" cy="1187448"/>
              <a:chOff x="1369367" y="3686635"/>
              <a:chExt cx="10382396" cy="619865"/>
            </a:xfrm>
          </p:grpSpPr>
          <p:sp>
            <p:nvSpPr>
              <p:cNvPr id="8" name="Moon 7"/>
              <p:cNvSpPr/>
              <p:nvPr/>
            </p:nvSpPr>
            <p:spPr>
              <a:xfrm rot="16200000">
                <a:off x="3676369" y="2646572"/>
                <a:ext cx="287384" cy="3032472"/>
              </a:xfrm>
              <a:prstGeom prst="moon">
                <a:avLst>
                  <a:gd name="adj" fmla="val 85136"/>
                </a:avLst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3705114" y="1973579"/>
                <a:ext cx="287384" cy="4055252"/>
              </a:xfrm>
              <a:prstGeom prst="moon">
                <a:avLst>
                  <a:gd name="adj" fmla="val 85136"/>
                </a:avLst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Moon 5"/>
              <p:cNvSpPr/>
              <p:nvPr/>
            </p:nvSpPr>
            <p:spPr>
              <a:xfrm rot="16200000">
                <a:off x="3731906" y="1324096"/>
                <a:ext cx="287384" cy="5012462"/>
              </a:xfrm>
              <a:prstGeom prst="moon">
                <a:avLst>
                  <a:gd name="adj" fmla="val 85136"/>
                </a:avLst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Moon 103">
                <a:extLst>
                  <a:ext uri="{FF2B5EF4-FFF2-40B4-BE49-F238E27FC236}">
                    <a16:creationId xmlns:a16="http://schemas.microsoft.com/office/drawing/2014/main" id="{3FE2B4EB-2136-5240-980A-FD8A195B0890}"/>
                  </a:ext>
                </a:extLst>
              </p:cNvPr>
              <p:cNvSpPr/>
              <p:nvPr/>
            </p:nvSpPr>
            <p:spPr>
              <a:xfrm rot="16200000">
                <a:off x="10091835" y="2591786"/>
                <a:ext cx="287384" cy="3032472"/>
              </a:xfrm>
              <a:prstGeom prst="moon">
                <a:avLst>
                  <a:gd name="adj" fmla="val 85136"/>
                </a:avLst>
              </a:prstGeom>
              <a:solidFill>
                <a:schemeClr val="bg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Isosceles Triangle 24"/>
            <p:cNvSpPr/>
            <p:nvPr/>
          </p:nvSpPr>
          <p:spPr>
            <a:xfrm>
              <a:off x="1122899" y="2793778"/>
              <a:ext cx="5029693" cy="542015"/>
            </a:xfrm>
            <a:prstGeom prst="triangle">
              <a:avLst>
                <a:gd name="adj" fmla="val 50620"/>
              </a:avLst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Diagonal Stripe 21"/>
            <p:cNvSpPr/>
            <p:nvPr/>
          </p:nvSpPr>
          <p:spPr>
            <a:xfrm rot="1704964">
              <a:off x="1231291" y="2302163"/>
              <a:ext cx="5248592" cy="2825711"/>
            </a:xfrm>
            <a:prstGeom prst="diagStripe">
              <a:avLst>
                <a:gd name="adj" fmla="val 85844"/>
              </a:avLst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3487415" y="5070648"/>
              <a:ext cx="135146" cy="15282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Curved Left Arrow 73"/>
            <p:cNvSpPr/>
            <p:nvPr/>
          </p:nvSpPr>
          <p:spPr>
            <a:xfrm>
              <a:off x="88933" y="4307159"/>
              <a:ext cx="1521959" cy="705605"/>
            </a:xfrm>
            <a:prstGeom prst="curvedLeftArrow">
              <a:avLst>
                <a:gd name="adj1" fmla="val 5774"/>
                <a:gd name="adj2" fmla="val 13689"/>
                <a:gd name="adj3" fmla="val 13635"/>
              </a:avLst>
            </a:prstGeom>
            <a:solidFill>
              <a:srgbClr val="FF0000"/>
            </a:solidFill>
            <a:ln>
              <a:solidFill>
                <a:srgbClr val="BB584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170421" y="5133553"/>
              <a:ext cx="13612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00" b="1" dirty="0">
                  <a:latin typeface="Cambria"/>
                </a:rPr>
                <a:t>Dense, cold CO</a:t>
              </a:r>
              <a:r>
                <a:rPr lang="en-US" sz="1000" b="1" baseline="-25000" dirty="0">
                  <a:latin typeface="Cambria"/>
                </a:rPr>
                <a:t>2</a:t>
              </a:r>
              <a:r>
                <a:rPr lang="en-US" sz="1000" b="1" dirty="0">
                  <a:latin typeface="Cambria"/>
                </a:rPr>
                <a:t>-O</a:t>
              </a:r>
              <a:r>
                <a:rPr lang="en-US" sz="1000" b="1" baseline="-25000" dirty="0">
                  <a:latin typeface="Cambria"/>
                </a:rPr>
                <a:t>2</a:t>
              </a:r>
              <a:r>
                <a:rPr lang="en-US" sz="1000" b="1" dirty="0">
                  <a:latin typeface="Cambria"/>
                </a:rPr>
                <a:t> </a:t>
              </a:r>
            </a:p>
            <a:p>
              <a:pPr algn="ctr"/>
              <a:r>
                <a:rPr lang="en-US" sz="1000" b="1" dirty="0">
                  <a:latin typeface="Cambria"/>
                </a:rPr>
                <a:t>rich brine flow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521741" y="5648064"/>
              <a:ext cx="118541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Cambria"/>
                </a:rPr>
                <a:t>Ocean sediments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074812" y="3438407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b="1" dirty="0">
                <a:latin typeface="Cambria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546587" y="5103469"/>
              <a:ext cx="10294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Cambria"/>
                </a:rPr>
                <a:t>Toroidal Buoy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94879" y="5124421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b="1" dirty="0">
                <a:latin typeface="Cambria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301424" y="2006982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Cambria"/>
                </a:rPr>
                <a:t>Commercial </a:t>
              </a:r>
            </a:p>
            <a:p>
              <a:r>
                <a:rPr lang="en-US" sz="1000" b="1" dirty="0">
                  <a:latin typeface="Cambria"/>
                </a:rPr>
                <a:t>Wind Turbine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837069" y="4307133"/>
              <a:ext cx="17952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Cambria"/>
                </a:rPr>
                <a:t>Monthly ice build-up layers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 rot="717772">
              <a:off x="3704321" y="3041694"/>
              <a:ext cx="26623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Cambria"/>
                </a:rPr>
                <a:t>Ice builds-up from freezing seawate</a:t>
              </a:r>
              <a:r>
                <a:rPr lang="en-US" sz="1000" b="1" dirty="0">
                  <a:latin typeface="Cambria"/>
                </a:rPr>
                <a:t>r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267820" y="5798678"/>
              <a:ext cx="11323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000" b="1" dirty="0">
                <a:latin typeface="Cambria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569823" y="2970293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b="1" dirty="0">
                <a:latin typeface="Cambria"/>
              </a:endParaRPr>
            </a:p>
          </p:txBody>
        </p:sp>
        <p:sp>
          <p:nvSpPr>
            <p:cNvPr id="128" name="Trapezoid 127"/>
            <p:cNvSpPr/>
            <p:nvPr/>
          </p:nvSpPr>
          <p:spPr>
            <a:xfrm>
              <a:off x="710661" y="3700981"/>
              <a:ext cx="6284543" cy="352205"/>
            </a:xfrm>
            <a:prstGeom prst="trapezoid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323085" y="2866269"/>
              <a:ext cx="135751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900" b="1" dirty="0">
                <a:latin typeface="Cambria"/>
                <a:cs typeface="Cambria"/>
              </a:endParaRPr>
            </a:p>
          </p:txBody>
        </p:sp>
        <p:sp>
          <p:nvSpPr>
            <p:cNvPr id="47" name="Can 46"/>
            <p:cNvSpPr/>
            <p:nvPr/>
          </p:nvSpPr>
          <p:spPr>
            <a:xfrm>
              <a:off x="7364062" y="1868770"/>
              <a:ext cx="109050" cy="2954033"/>
            </a:xfrm>
            <a:prstGeom prst="can">
              <a:avLst>
                <a:gd name="adj" fmla="val 7010"/>
              </a:avLst>
            </a:prstGeom>
            <a:solidFill>
              <a:srgbClr val="C244E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6495" y="4524862"/>
              <a:ext cx="1493618" cy="4672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Cambria"/>
                </a:rPr>
                <a:t>Repelled Warm Water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610892" y="3879978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000" b="1" dirty="0">
                <a:latin typeface="Cambria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763070" y="1893272"/>
              <a:ext cx="609326" cy="213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800" b="1" dirty="0">
                <a:latin typeface="Cambria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809598" y="168348"/>
              <a:ext cx="334401" cy="6111648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Can 88">
              <a:extLst>
                <a:ext uri="{FF2B5EF4-FFF2-40B4-BE49-F238E27FC236}">
                  <a16:creationId xmlns:a16="http://schemas.microsoft.com/office/drawing/2014/main" id="{B7243812-2738-5747-B2D7-B09F5C7B1402}"/>
                </a:ext>
              </a:extLst>
            </p:cNvPr>
            <p:cNvSpPr/>
            <p:nvPr/>
          </p:nvSpPr>
          <p:spPr>
            <a:xfrm>
              <a:off x="3621108" y="2511737"/>
              <a:ext cx="89658" cy="2852148"/>
            </a:xfrm>
            <a:prstGeom prst="can">
              <a:avLst>
                <a:gd name="adj" fmla="val 7010"/>
              </a:avLst>
            </a:prstGeom>
            <a:solidFill>
              <a:schemeClr val="accent6">
                <a:lumMod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F596EC37-734E-4042-8FC3-02783678DD12}"/>
                </a:ext>
              </a:extLst>
            </p:cNvPr>
            <p:cNvSpPr/>
            <p:nvPr/>
          </p:nvSpPr>
          <p:spPr>
            <a:xfrm>
              <a:off x="3713228" y="5083610"/>
              <a:ext cx="135146" cy="152822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3387FB2B-1DB5-B748-B6C8-8BFBA70903B8}"/>
                </a:ext>
              </a:extLst>
            </p:cNvPr>
            <p:cNvSpPr/>
            <p:nvPr/>
          </p:nvSpPr>
          <p:spPr>
            <a:xfrm>
              <a:off x="7169858" y="4012018"/>
              <a:ext cx="189605" cy="18273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3610512" y="4078020"/>
              <a:ext cx="129974" cy="131613"/>
            </a:xfrm>
            <a:prstGeom prst="ellipse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>
              <a:cxnSpLocks/>
            </p:cNvCxnSpPr>
            <p:nvPr/>
          </p:nvCxnSpPr>
          <p:spPr>
            <a:xfrm>
              <a:off x="3760731" y="3992895"/>
              <a:ext cx="3639858" cy="10193"/>
            </a:xfrm>
            <a:prstGeom prst="line">
              <a:avLst/>
            </a:prstGeom>
            <a:ln>
              <a:solidFill>
                <a:srgbClr val="008000"/>
              </a:solidFill>
              <a:prstDash val="dot"/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4667178" y="3779432"/>
              <a:ext cx="1183412" cy="4716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Cambria"/>
                </a:rPr>
                <a:t>HVDC power line</a:t>
              </a: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AC7F35B-B2F0-C346-93CA-A9BBB38E5D74}"/>
                </a:ext>
              </a:extLst>
            </p:cNvPr>
            <p:cNvSpPr/>
            <p:nvPr/>
          </p:nvSpPr>
          <p:spPr>
            <a:xfrm>
              <a:off x="7469896" y="4012928"/>
              <a:ext cx="189605" cy="18273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Diagonal Stripe 105">
              <a:extLst>
                <a:ext uri="{FF2B5EF4-FFF2-40B4-BE49-F238E27FC236}">
                  <a16:creationId xmlns:a16="http://schemas.microsoft.com/office/drawing/2014/main" id="{876E7A1D-2E2B-344C-B48C-A119CB35980E}"/>
                </a:ext>
              </a:extLst>
            </p:cNvPr>
            <p:cNvSpPr/>
            <p:nvPr/>
          </p:nvSpPr>
          <p:spPr>
            <a:xfrm rot="1704964">
              <a:off x="8296770" y="2295140"/>
              <a:ext cx="5248592" cy="2825711"/>
            </a:xfrm>
            <a:prstGeom prst="diagStripe">
              <a:avLst>
                <a:gd name="adj" fmla="val 85844"/>
              </a:avLst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Isosceles Triangle 24">
              <a:extLst>
                <a:ext uri="{FF2B5EF4-FFF2-40B4-BE49-F238E27FC236}">
                  <a16:creationId xmlns:a16="http://schemas.microsoft.com/office/drawing/2014/main" id="{5904D176-BCDC-A347-8157-5A4612236C96}"/>
                </a:ext>
              </a:extLst>
            </p:cNvPr>
            <p:cNvSpPr/>
            <p:nvPr/>
          </p:nvSpPr>
          <p:spPr>
            <a:xfrm>
              <a:off x="8138431" y="2804424"/>
              <a:ext cx="5029693" cy="542015"/>
            </a:xfrm>
            <a:prstGeom prst="triangle">
              <a:avLst>
                <a:gd name="adj" fmla="val 50620"/>
              </a:avLst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rapezoid 127">
              <a:extLst>
                <a:ext uri="{FF2B5EF4-FFF2-40B4-BE49-F238E27FC236}">
                  <a16:creationId xmlns:a16="http://schemas.microsoft.com/office/drawing/2014/main" id="{1AD813BC-710D-BA4E-AFE6-55CF01BB8825}"/>
                </a:ext>
              </a:extLst>
            </p:cNvPr>
            <p:cNvSpPr/>
            <p:nvPr/>
          </p:nvSpPr>
          <p:spPr>
            <a:xfrm>
              <a:off x="7800822" y="3697263"/>
              <a:ext cx="6314523" cy="352205"/>
            </a:xfrm>
            <a:prstGeom prst="trapezoid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Moon 70"/>
          <p:cNvSpPr/>
          <p:nvPr/>
        </p:nvSpPr>
        <p:spPr>
          <a:xfrm rot="16200000">
            <a:off x="10125869" y="1731322"/>
            <a:ext cx="550529" cy="5012462"/>
          </a:xfrm>
          <a:prstGeom prst="moon">
            <a:avLst>
              <a:gd name="adj" fmla="val 8513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21298151">
            <a:off x="437024" y="665433"/>
            <a:ext cx="205944" cy="3652808"/>
          </a:xfrm>
          <a:prstGeom prst="downArrow">
            <a:avLst>
              <a:gd name="adj1" fmla="val 36667"/>
              <a:gd name="adj2" fmla="val 43334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049" y="3859582"/>
            <a:ext cx="786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latin typeface="Cambria"/>
                <a:cs typeface="Cambria"/>
              </a:rPr>
              <a:t>Polyna</a:t>
            </a:r>
            <a:r>
              <a:rPr lang="en-US" sz="1000" b="1" dirty="0">
                <a:latin typeface="Cambria"/>
                <a:cs typeface="Cambria"/>
              </a:rPr>
              <a:t> or open sea</a:t>
            </a:r>
          </a:p>
        </p:txBody>
      </p:sp>
      <p:sp>
        <p:nvSpPr>
          <p:cNvPr id="55" name="Down Arrow 54"/>
          <p:cNvSpPr/>
          <p:nvPr/>
        </p:nvSpPr>
        <p:spPr>
          <a:xfrm rot="12037150">
            <a:off x="1380420" y="2086184"/>
            <a:ext cx="169662" cy="1233561"/>
          </a:xfrm>
          <a:prstGeom prst="downArrow">
            <a:avLst>
              <a:gd name="adj1" fmla="val 27405"/>
              <a:gd name="adj2" fmla="val 35244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Down Arrow 53"/>
          <p:cNvSpPr/>
          <p:nvPr/>
        </p:nvSpPr>
        <p:spPr>
          <a:xfrm rot="20568330">
            <a:off x="778498" y="595282"/>
            <a:ext cx="205944" cy="2765329"/>
          </a:xfrm>
          <a:prstGeom prst="downArrow">
            <a:avLst>
              <a:gd name="adj1" fmla="val 36667"/>
              <a:gd name="adj2" fmla="val 43334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n 9"/>
          <p:cNvSpPr/>
          <p:nvPr/>
        </p:nvSpPr>
        <p:spPr>
          <a:xfrm>
            <a:off x="175663" y="347335"/>
            <a:ext cx="511120" cy="468659"/>
          </a:xfrm>
          <a:prstGeom prst="sun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6361" y="4030789"/>
            <a:ext cx="662218" cy="126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6200000">
            <a:off x="3261774" y="1573356"/>
            <a:ext cx="2421737" cy="62070"/>
          </a:xfrm>
          <a:custGeom>
            <a:avLst/>
            <a:gdLst>
              <a:gd name="connsiteX0" fmla="*/ 0 w 3398108"/>
              <a:gd name="connsiteY0" fmla="*/ 7151 h 62070"/>
              <a:gd name="connsiteX1" fmla="*/ 34324 w 3398108"/>
              <a:gd name="connsiteY1" fmla="*/ 20881 h 62070"/>
              <a:gd name="connsiteX2" fmla="*/ 54919 w 3398108"/>
              <a:gd name="connsiteY2" fmla="*/ 27746 h 62070"/>
              <a:gd name="connsiteX3" fmla="*/ 171621 w 3398108"/>
              <a:gd name="connsiteY3" fmla="*/ 20881 h 62070"/>
              <a:gd name="connsiteX4" fmla="*/ 260865 w 3398108"/>
              <a:gd name="connsiteY4" fmla="*/ 14016 h 62070"/>
              <a:gd name="connsiteX5" fmla="*/ 302054 w 3398108"/>
              <a:gd name="connsiteY5" fmla="*/ 27746 h 62070"/>
              <a:gd name="connsiteX6" fmla="*/ 322648 w 3398108"/>
              <a:gd name="connsiteY6" fmla="*/ 34611 h 62070"/>
              <a:gd name="connsiteX7" fmla="*/ 356973 w 3398108"/>
              <a:gd name="connsiteY7" fmla="*/ 41476 h 62070"/>
              <a:gd name="connsiteX8" fmla="*/ 453081 w 3398108"/>
              <a:gd name="connsiteY8" fmla="*/ 34611 h 62070"/>
              <a:gd name="connsiteX9" fmla="*/ 494270 w 3398108"/>
              <a:gd name="connsiteY9" fmla="*/ 20881 h 62070"/>
              <a:gd name="connsiteX10" fmla="*/ 514865 w 3398108"/>
              <a:gd name="connsiteY10" fmla="*/ 14016 h 62070"/>
              <a:gd name="connsiteX11" fmla="*/ 610973 w 3398108"/>
              <a:gd name="connsiteY11" fmla="*/ 20881 h 62070"/>
              <a:gd name="connsiteX12" fmla="*/ 659027 w 3398108"/>
              <a:gd name="connsiteY12" fmla="*/ 41476 h 62070"/>
              <a:gd name="connsiteX13" fmla="*/ 748270 w 3398108"/>
              <a:gd name="connsiteY13" fmla="*/ 62070 h 62070"/>
              <a:gd name="connsiteX14" fmla="*/ 810054 w 3398108"/>
              <a:gd name="connsiteY14" fmla="*/ 48341 h 62070"/>
              <a:gd name="connsiteX15" fmla="*/ 830648 w 3398108"/>
              <a:gd name="connsiteY15" fmla="*/ 41476 h 62070"/>
              <a:gd name="connsiteX16" fmla="*/ 871838 w 3398108"/>
              <a:gd name="connsiteY16" fmla="*/ 20881 h 62070"/>
              <a:gd name="connsiteX17" fmla="*/ 974811 w 3398108"/>
              <a:gd name="connsiteY17" fmla="*/ 14016 h 62070"/>
              <a:gd name="connsiteX18" fmla="*/ 1043459 w 3398108"/>
              <a:gd name="connsiteY18" fmla="*/ 34611 h 62070"/>
              <a:gd name="connsiteX19" fmla="*/ 1064054 w 3398108"/>
              <a:gd name="connsiteY19" fmla="*/ 41476 h 62070"/>
              <a:gd name="connsiteX20" fmla="*/ 1105243 w 3398108"/>
              <a:gd name="connsiteY20" fmla="*/ 48341 h 62070"/>
              <a:gd name="connsiteX21" fmla="*/ 1194486 w 3398108"/>
              <a:gd name="connsiteY21" fmla="*/ 34611 h 62070"/>
              <a:gd name="connsiteX22" fmla="*/ 1235675 w 3398108"/>
              <a:gd name="connsiteY22" fmla="*/ 20881 h 62070"/>
              <a:gd name="connsiteX23" fmla="*/ 1256270 w 3398108"/>
              <a:gd name="connsiteY23" fmla="*/ 7151 h 62070"/>
              <a:gd name="connsiteX24" fmla="*/ 1338648 w 3398108"/>
              <a:gd name="connsiteY24" fmla="*/ 14016 h 62070"/>
              <a:gd name="connsiteX25" fmla="*/ 1379838 w 3398108"/>
              <a:gd name="connsiteY25" fmla="*/ 41476 h 62070"/>
              <a:gd name="connsiteX26" fmla="*/ 1421027 w 3398108"/>
              <a:gd name="connsiteY26" fmla="*/ 55205 h 62070"/>
              <a:gd name="connsiteX27" fmla="*/ 1510270 w 3398108"/>
              <a:gd name="connsiteY27" fmla="*/ 48341 h 62070"/>
              <a:gd name="connsiteX28" fmla="*/ 1558324 w 3398108"/>
              <a:gd name="connsiteY28" fmla="*/ 27746 h 62070"/>
              <a:gd name="connsiteX29" fmla="*/ 1578919 w 3398108"/>
              <a:gd name="connsiteY29" fmla="*/ 14016 h 62070"/>
              <a:gd name="connsiteX30" fmla="*/ 1633838 w 3398108"/>
              <a:gd name="connsiteY30" fmla="*/ 7151 h 62070"/>
              <a:gd name="connsiteX31" fmla="*/ 1695621 w 3398108"/>
              <a:gd name="connsiteY31" fmla="*/ 14016 h 62070"/>
              <a:gd name="connsiteX32" fmla="*/ 1757405 w 3398108"/>
              <a:gd name="connsiteY32" fmla="*/ 34611 h 62070"/>
              <a:gd name="connsiteX33" fmla="*/ 1798594 w 3398108"/>
              <a:gd name="connsiteY33" fmla="*/ 48341 h 62070"/>
              <a:gd name="connsiteX34" fmla="*/ 1819189 w 3398108"/>
              <a:gd name="connsiteY34" fmla="*/ 62070 h 62070"/>
              <a:gd name="connsiteX35" fmla="*/ 1894702 w 3398108"/>
              <a:gd name="connsiteY35" fmla="*/ 48341 h 62070"/>
              <a:gd name="connsiteX36" fmla="*/ 1915297 w 3398108"/>
              <a:gd name="connsiteY36" fmla="*/ 41476 h 62070"/>
              <a:gd name="connsiteX37" fmla="*/ 1956486 w 3398108"/>
              <a:gd name="connsiteY37" fmla="*/ 14016 h 62070"/>
              <a:gd name="connsiteX38" fmla="*/ 2025135 w 3398108"/>
              <a:gd name="connsiteY38" fmla="*/ 20881 h 62070"/>
              <a:gd name="connsiteX39" fmla="*/ 2093784 w 3398108"/>
              <a:gd name="connsiteY39" fmla="*/ 41476 h 62070"/>
              <a:gd name="connsiteX40" fmla="*/ 2121243 w 3398108"/>
              <a:gd name="connsiteY40" fmla="*/ 48341 h 62070"/>
              <a:gd name="connsiteX41" fmla="*/ 2196757 w 3398108"/>
              <a:gd name="connsiteY41" fmla="*/ 34611 h 62070"/>
              <a:gd name="connsiteX42" fmla="*/ 2237946 w 3398108"/>
              <a:gd name="connsiteY42" fmla="*/ 7151 h 62070"/>
              <a:gd name="connsiteX43" fmla="*/ 2313459 w 3398108"/>
              <a:gd name="connsiteY43" fmla="*/ 14016 h 62070"/>
              <a:gd name="connsiteX44" fmla="*/ 2354648 w 3398108"/>
              <a:gd name="connsiteY44" fmla="*/ 34611 h 62070"/>
              <a:gd name="connsiteX45" fmla="*/ 2375243 w 3398108"/>
              <a:gd name="connsiteY45" fmla="*/ 41476 h 62070"/>
              <a:gd name="connsiteX46" fmla="*/ 2416432 w 3398108"/>
              <a:gd name="connsiteY46" fmla="*/ 62070 h 62070"/>
              <a:gd name="connsiteX47" fmla="*/ 2491946 w 3398108"/>
              <a:gd name="connsiteY47" fmla="*/ 55205 h 62070"/>
              <a:gd name="connsiteX48" fmla="*/ 2505675 w 3398108"/>
              <a:gd name="connsiteY48" fmla="*/ 34611 h 62070"/>
              <a:gd name="connsiteX49" fmla="*/ 2546865 w 3398108"/>
              <a:gd name="connsiteY49" fmla="*/ 20881 h 62070"/>
              <a:gd name="connsiteX50" fmla="*/ 2567459 w 3398108"/>
              <a:gd name="connsiteY50" fmla="*/ 14016 h 62070"/>
              <a:gd name="connsiteX51" fmla="*/ 2642973 w 3398108"/>
              <a:gd name="connsiteY51" fmla="*/ 20881 h 62070"/>
              <a:gd name="connsiteX52" fmla="*/ 2684162 w 3398108"/>
              <a:gd name="connsiteY52" fmla="*/ 34611 h 62070"/>
              <a:gd name="connsiteX53" fmla="*/ 2725351 w 3398108"/>
              <a:gd name="connsiteY53" fmla="*/ 48341 h 62070"/>
              <a:gd name="connsiteX54" fmla="*/ 2745946 w 3398108"/>
              <a:gd name="connsiteY54" fmla="*/ 55205 h 62070"/>
              <a:gd name="connsiteX55" fmla="*/ 2780270 w 3398108"/>
              <a:gd name="connsiteY55" fmla="*/ 62070 h 62070"/>
              <a:gd name="connsiteX56" fmla="*/ 2828324 w 3398108"/>
              <a:gd name="connsiteY56" fmla="*/ 55205 h 62070"/>
              <a:gd name="connsiteX57" fmla="*/ 2842054 w 3398108"/>
              <a:gd name="connsiteY57" fmla="*/ 34611 h 62070"/>
              <a:gd name="connsiteX58" fmla="*/ 2862648 w 3398108"/>
              <a:gd name="connsiteY58" fmla="*/ 27746 h 62070"/>
              <a:gd name="connsiteX59" fmla="*/ 2903838 w 3398108"/>
              <a:gd name="connsiteY59" fmla="*/ 7151 h 62070"/>
              <a:gd name="connsiteX60" fmla="*/ 2972486 w 3398108"/>
              <a:gd name="connsiteY60" fmla="*/ 14016 h 62070"/>
              <a:gd name="connsiteX61" fmla="*/ 3034270 w 3398108"/>
              <a:gd name="connsiteY61" fmla="*/ 41476 h 62070"/>
              <a:gd name="connsiteX62" fmla="*/ 3075459 w 3398108"/>
              <a:gd name="connsiteY62" fmla="*/ 62070 h 62070"/>
              <a:gd name="connsiteX63" fmla="*/ 3185297 w 3398108"/>
              <a:gd name="connsiteY63" fmla="*/ 41476 h 62070"/>
              <a:gd name="connsiteX64" fmla="*/ 3226486 w 3398108"/>
              <a:gd name="connsiteY64" fmla="*/ 14016 h 62070"/>
              <a:gd name="connsiteX65" fmla="*/ 3267675 w 3398108"/>
              <a:gd name="connsiteY65" fmla="*/ 286 h 62070"/>
              <a:gd name="connsiteX66" fmla="*/ 3336324 w 3398108"/>
              <a:gd name="connsiteY66" fmla="*/ 14016 h 62070"/>
              <a:gd name="connsiteX67" fmla="*/ 3356919 w 3398108"/>
              <a:gd name="connsiteY67" fmla="*/ 27746 h 62070"/>
              <a:gd name="connsiteX68" fmla="*/ 3398108 w 3398108"/>
              <a:gd name="connsiteY68" fmla="*/ 41476 h 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398108" h="62070">
                <a:moveTo>
                  <a:pt x="0" y="7151"/>
                </a:moveTo>
                <a:cubicBezTo>
                  <a:pt x="11441" y="11728"/>
                  <a:pt x="22786" y="16554"/>
                  <a:pt x="34324" y="20881"/>
                </a:cubicBezTo>
                <a:cubicBezTo>
                  <a:pt x="41100" y="23422"/>
                  <a:pt x="47683" y="27746"/>
                  <a:pt x="54919" y="27746"/>
                </a:cubicBezTo>
                <a:cubicBezTo>
                  <a:pt x="93887" y="27746"/>
                  <a:pt x="132720" y="23169"/>
                  <a:pt x="171621" y="20881"/>
                </a:cubicBezTo>
                <a:cubicBezTo>
                  <a:pt x="228161" y="2034"/>
                  <a:pt x="198484" y="5104"/>
                  <a:pt x="260865" y="14016"/>
                </a:cubicBezTo>
                <a:lnTo>
                  <a:pt x="302054" y="27746"/>
                </a:lnTo>
                <a:cubicBezTo>
                  <a:pt x="308919" y="30034"/>
                  <a:pt x="315552" y="33192"/>
                  <a:pt x="322648" y="34611"/>
                </a:cubicBezTo>
                <a:lnTo>
                  <a:pt x="356973" y="41476"/>
                </a:lnTo>
                <a:cubicBezTo>
                  <a:pt x="389009" y="39188"/>
                  <a:pt x="421319" y="39375"/>
                  <a:pt x="453081" y="34611"/>
                </a:cubicBezTo>
                <a:cubicBezTo>
                  <a:pt x="467393" y="32464"/>
                  <a:pt x="480540" y="25458"/>
                  <a:pt x="494270" y="20881"/>
                </a:cubicBezTo>
                <a:lnTo>
                  <a:pt x="514865" y="14016"/>
                </a:lnTo>
                <a:cubicBezTo>
                  <a:pt x="546901" y="16304"/>
                  <a:pt x="579052" y="17334"/>
                  <a:pt x="610973" y="20881"/>
                </a:cubicBezTo>
                <a:cubicBezTo>
                  <a:pt x="653345" y="25589"/>
                  <a:pt x="624540" y="26149"/>
                  <a:pt x="659027" y="41476"/>
                </a:cubicBezTo>
                <a:cubicBezTo>
                  <a:pt x="694734" y="57345"/>
                  <a:pt x="709181" y="56486"/>
                  <a:pt x="748270" y="62070"/>
                </a:cubicBezTo>
                <a:cubicBezTo>
                  <a:pt x="771846" y="57355"/>
                  <a:pt x="787446" y="54800"/>
                  <a:pt x="810054" y="48341"/>
                </a:cubicBezTo>
                <a:cubicBezTo>
                  <a:pt x="817012" y="46353"/>
                  <a:pt x="824176" y="44712"/>
                  <a:pt x="830648" y="41476"/>
                </a:cubicBezTo>
                <a:cubicBezTo>
                  <a:pt x="883876" y="14861"/>
                  <a:pt x="820075" y="38135"/>
                  <a:pt x="871838" y="20881"/>
                </a:cubicBezTo>
                <a:cubicBezTo>
                  <a:pt x="913931" y="-7182"/>
                  <a:pt x="888978" y="3287"/>
                  <a:pt x="974811" y="14016"/>
                </a:cubicBezTo>
                <a:cubicBezTo>
                  <a:pt x="991410" y="16091"/>
                  <a:pt x="1031515" y="30630"/>
                  <a:pt x="1043459" y="34611"/>
                </a:cubicBezTo>
                <a:cubicBezTo>
                  <a:pt x="1050324" y="36899"/>
                  <a:pt x="1056916" y="40286"/>
                  <a:pt x="1064054" y="41476"/>
                </a:cubicBezTo>
                <a:lnTo>
                  <a:pt x="1105243" y="48341"/>
                </a:lnTo>
                <a:cubicBezTo>
                  <a:pt x="1130940" y="45129"/>
                  <a:pt x="1167875" y="41869"/>
                  <a:pt x="1194486" y="34611"/>
                </a:cubicBezTo>
                <a:cubicBezTo>
                  <a:pt x="1208448" y="30803"/>
                  <a:pt x="1223633" y="28909"/>
                  <a:pt x="1235675" y="20881"/>
                </a:cubicBezTo>
                <a:lnTo>
                  <a:pt x="1256270" y="7151"/>
                </a:lnTo>
                <a:cubicBezTo>
                  <a:pt x="1283729" y="9439"/>
                  <a:pt x="1312099" y="6641"/>
                  <a:pt x="1338648" y="14016"/>
                </a:cubicBezTo>
                <a:cubicBezTo>
                  <a:pt x="1354547" y="18433"/>
                  <a:pt x="1364183" y="36258"/>
                  <a:pt x="1379838" y="41476"/>
                </a:cubicBezTo>
                <a:lnTo>
                  <a:pt x="1421027" y="55205"/>
                </a:lnTo>
                <a:cubicBezTo>
                  <a:pt x="1450775" y="52917"/>
                  <a:pt x="1480665" y="52041"/>
                  <a:pt x="1510270" y="48341"/>
                </a:cubicBezTo>
                <a:cubicBezTo>
                  <a:pt x="1522593" y="46801"/>
                  <a:pt x="1549819" y="32606"/>
                  <a:pt x="1558324" y="27746"/>
                </a:cubicBezTo>
                <a:cubicBezTo>
                  <a:pt x="1565488" y="23652"/>
                  <a:pt x="1570959" y="16187"/>
                  <a:pt x="1578919" y="14016"/>
                </a:cubicBezTo>
                <a:cubicBezTo>
                  <a:pt x="1596718" y="9162"/>
                  <a:pt x="1615532" y="9439"/>
                  <a:pt x="1633838" y="7151"/>
                </a:cubicBezTo>
                <a:cubicBezTo>
                  <a:pt x="1668162" y="-4291"/>
                  <a:pt x="1647567" y="-2002"/>
                  <a:pt x="1695621" y="14016"/>
                </a:cubicBezTo>
                <a:lnTo>
                  <a:pt x="1757405" y="34611"/>
                </a:lnTo>
                <a:cubicBezTo>
                  <a:pt x="1757406" y="34611"/>
                  <a:pt x="1798593" y="48340"/>
                  <a:pt x="1798594" y="48341"/>
                </a:cubicBezTo>
                <a:lnTo>
                  <a:pt x="1819189" y="62070"/>
                </a:lnTo>
                <a:cubicBezTo>
                  <a:pt x="1844360" y="57494"/>
                  <a:pt x="1869686" y="53701"/>
                  <a:pt x="1894702" y="48341"/>
                </a:cubicBezTo>
                <a:cubicBezTo>
                  <a:pt x="1901778" y="46825"/>
                  <a:pt x="1908971" y="44990"/>
                  <a:pt x="1915297" y="41476"/>
                </a:cubicBezTo>
                <a:cubicBezTo>
                  <a:pt x="1929722" y="33462"/>
                  <a:pt x="1956486" y="14016"/>
                  <a:pt x="1956486" y="14016"/>
                </a:cubicBezTo>
                <a:cubicBezTo>
                  <a:pt x="1979369" y="16304"/>
                  <a:pt x="2002369" y="17629"/>
                  <a:pt x="2025135" y="20881"/>
                </a:cubicBezTo>
                <a:cubicBezTo>
                  <a:pt x="2050554" y="24512"/>
                  <a:pt x="2068311" y="35108"/>
                  <a:pt x="2093784" y="41476"/>
                </a:cubicBezTo>
                <a:lnTo>
                  <a:pt x="2121243" y="48341"/>
                </a:lnTo>
                <a:cubicBezTo>
                  <a:pt x="2123571" y="48050"/>
                  <a:pt x="2182105" y="44379"/>
                  <a:pt x="2196757" y="34611"/>
                </a:cubicBezTo>
                <a:cubicBezTo>
                  <a:pt x="2248180" y="328"/>
                  <a:pt x="2188976" y="23474"/>
                  <a:pt x="2237946" y="7151"/>
                </a:cubicBezTo>
                <a:cubicBezTo>
                  <a:pt x="2263117" y="9439"/>
                  <a:pt x="2288438" y="10442"/>
                  <a:pt x="2313459" y="14016"/>
                </a:cubicBezTo>
                <a:cubicBezTo>
                  <a:pt x="2337618" y="17467"/>
                  <a:pt x="2332894" y="23734"/>
                  <a:pt x="2354648" y="34611"/>
                </a:cubicBezTo>
                <a:cubicBezTo>
                  <a:pt x="2361120" y="37847"/>
                  <a:pt x="2368771" y="38240"/>
                  <a:pt x="2375243" y="41476"/>
                </a:cubicBezTo>
                <a:cubicBezTo>
                  <a:pt x="2428477" y="68092"/>
                  <a:pt x="2364665" y="44814"/>
                  <a:pt x="2416432" y="62070"/>
                </a:cubicBezTo>
                <a:cubicBezTo>
                  <a:pt x="2441603" y="59782"/>
                  <a:pt x="2467789" y="62638"/>
                  <a:pt x="2491946" y="55205"/>
                </a:cubicBezTo>
                <a:cubicBezTo>
                  <a:pt x="2499831" y="52779"/>
                  <a:pt x="2498679" y="38984"/>
                  <a:pt x="2505675" y="34611"/>
                </a:cubicBezTo>
                <a:cubicBezTo>
                  <a:pt x="2517948" y="26941"/>
                  <a:pt x="2533135" y="25458"/>
                  <a:pt x="2546865" y="20881"/>
                </a:cubicBezTo>
                <a:lnTo>
                  <a:pt x="2567459" y="14016"/>
                </a:lnTo>
                <a:cubicBezTo>
                  <a:pt x="2592630" y="16304"/>
                  <a:pt x="2618082" y="16488"/>
                  <a:pt x="2642973" y="20881"/>
                </a:cubicBezTo>
                <a:cubicBezTo>
                  <a:pt x="2657225" y="23396"/>
                  <a:pt x="2670432" y="30034"/>
                  <a:pt x="2684162" y="34611"/>
                </a:cubicBezTo>
                <a:lnTo>
                  <a:pt x="2725351" y="48341"/>
                </a:lnTo>
                <a:cubicBezTo>
                  <a:pt x="2732216" y="50629"/>
                  <a:pt x="2738850" y="53786"/>
                  <a:pt x="2745946" y="55205"/>
                </a:cubicBezTo>
                <a:lnTo>
                  <a:pt x="2780270" y="62070"/>
                </a:lnTo>
                <a:cubicBezTo>
                  <a:pt x="2796288" y="59782"/>
                  <a:pt x="2813538" y="61776"/>
                  <a:pt x="2828324" y="55205"/>
                </a:cubicBezTo>
                <a:cubicBezTo>
                  <a:pt x="2835863" y="51854"/>
                  <a:pt x="2835611" y="39765"/>
                  <a:pt x="2842054" y="34611"/>
                </a:cubicBezTo>
                <a:cubicBezTo>
                  <a:pt x="2847704" y="30091"/>
                  <a:pt x="2856176" y="30982"/>
                  <a:pt x="2862648" y="27746"/>
                </a:cubicBezTo>
                <a:cubicBezTo>
                  <a:pt x="2915876" y="1131"/>
                  <a:pt x="2852075" y="24405"/>
                  <a:pt x="2903838" y="7151"/>
                </a:cubicBezTo>
                <a:cubicBezTo>
                  <a:pt x="2926721" y="9439"/>
                  <a:pt x="2949883" y="9778"/>
                  <a:pt x="2972486" y="14016"/>
                </a:cubicBezTo>
                <a:cubicBezTo>
                  <a:pt x="3029160" y="24643"/>
                  <a:pt x="2997268" y="22975"/>
                  <a:pt x="3034270" y="41476"/>
                </a:cubicBezTo>
                <a:cubicBezTo>
                  <a:pt x="3091116" y="69899"/>
                  <a:pt x="3016437" y="22723"/>
                  <a:pt x="3075459" y="62070"/>
                </a:cubicBezTo>
                <a:cubicBezTo>
                  <a:pt x="3099610" y="59655"/>
                  <a:pt x="3159356" y="58770"/>
                  <a:pt x="3185297" y="41476"/>
                </a:cubicBezTo>
                <a:cubicBezTo>
                  <a:pt x="3199027" y="32323"/>
                  <a:pt x="3210832" y="19234"/>
                  <a:pt x="3226486" y="14016"/>
                </a:cubicBezTo>
                <a:lnTo>
                  <a:pt x="3267675" y="286"/>
                </a:lnTo>
                <a:cubicBezTo>
                  <a:pt x="3285386" y="2816"/>
                  <a:pt x="3317153" y="4430"/>
                  <a:pt x="3336324" y="14016"/>
                </a:cubicBezTo>
                <a:cubicBezTo>
                  <a:pt x="3343704" y="17706"/>
                  <a:pt x="3349379" y="24395"/>
                  <a:pt x="3356919" y="27746"/>
                </a:cubicBezTo>
                <a:cubicBezTo>
                  <a:pt x="3370144" y="33624"/>
                  <a:pt x="3398108" y="41476"/>
                  <a:pt x="3398108" y="41476"/>
                </a:cubicBezTo>
              </a:path>
            </a:pathLst>
          </a:cu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 rot="16200000">
            <a:off x="3578967" y="1635614"/>
            <a:ext cx="2421737" cy="62070"/>
          </a:xfrm>
          <a:custGeom>
            <a:avLst/>
            <a:gdLst>
              <a:gd name="connsiteX0" fmla="*/ 0 w 3398108"/>
              <a:gd name="connsiteY0" fmla="*/ 7151 h 62070"/>
              <a:gd name="connsiteX1" fmla="*/ 34324 w 3398108"/>
              <a:gd name="connsiteY1" fmla="*/ 20881 h 62070"/>
              <a:gd name="connsiteX2" fmla="*/ 54919 w 3398108"/>
              <a:gd name="connsiteY2" fmla="*/ 27746 h 62070"/>
              <a:gd name="connsiteX3" fmla="*/ 171621 w 3398108"/>
              <a:gd name="connsiteY3" fmla="*/ 20881 h 62070"/>
              <a:gd name="connsiteX4" fmla="*/ 260865 w 3398108"/>
              <a:gd name="connsiteY4" fmla="*/ 14016 h 62070"/>
              <a:gd name="connsiteX5" fmla="*/ 302054 w 3398108"/>
              <a:gd name="connsiteY5" fmla="*/ 27746 h 62070"/>
              <a:gd name="connsiteX6" fmla="*/ 322648 w 3398108"/>
              <a:gd name="connsiteY6" fmla="*/ 34611 h 62070"/>
              <a:gd name="connsiteX7" fmla="*/ 356973 w 3398108"/>
              <a:gd name="connsiteY7" fmla="*/ 41476 h 62070"/>
              <a:gd name="connsiteX8" fmla="*/ 453081 w 3398108"/>
              <a:gd name="connsiteY8" fmla="*/ 34611 h 62070"/>
              <a:gd name="connsiteX9" fmla="*/ 494270 w 3398108"/>
              <a:gd name="connsiteY9" fmla="*/ 20881 h 62070"/>
              <a:gd name="connsiteX10" fmla="*/ 514865 w 3398108"/>
              <a:gd name="connsiteY10" fmla="*/ 14016 h 62070"/>
              <a:gd name="connsiteX11" fmla="*/ 610973 w 3398108"/>
              <a:gd name="connsiteY11" fmla="*/ 20881 h 62070"/>
              <a:gd name="connsiteX12" fmla="*/ 659027 w 3398108"/>
              <a:gd name="connsiteY12" fmla="*/ 41476 h 62070"/>
              <a:gd name="connsiteX13" fmla="*/ 748270 w 3398108"/>
              <a:gd name="connsiteY13" fmla="*/ 62070 h 62070"/>
              <a:gd name="connsiteX14" fmla="*/ 810054 w 3398108"/>
              <a:gd name="connsiteY14" fmla="*/ 48341 h 62070"/>
              <a:gd name="connsiteX15" fmla="*/ 830648 w 3398108"/>
              <a:gd name="connsiteY15" fmla="*/ 41476 h 62070"/>
              <a:gd name="connsiteX16" fmla="*/ 871838 w 3398108"/>
              <a:gd name="connsiteY16" fmla="*/ 20881 h 62070"/>
              <a:gd name="connsiteX17" fmla="*/ 974811 w 3398108"/>
              <a:gd name="connsiteY17" fmla="*/ 14016 h 62070"/>
              <a:gd name="connsiteX18" fmla="*/ 1043459 w 3398108"/>
              <a:gd name="connsiteY18" fmla="*/ 34611 h 62070"/>
              <a:gd name="connsiteX19" fmla="*/ 1064054 w 3398108"/>
              <a:gd name="connsiteY19" fmla="*/ 41476 h 62070"/>
              <a:gd name="connsiteX20" fmla="*/ 1105243 w 3398108"/>
              <a:gd name="connsiteY20" fmla="*/ 48341 h 62070"/>
              <a:gd name="connsiteX21" fmla="*/ 1194486 w 3398108"/>
              <a:gd name="connsiteY21" fmla="*/ 34611 h 62070"/>
              <a:gd name="connsiteX22" fmla="*/ 1235675 w 3398108"/>
              <a:gd name="connsiteY22" fmla="*/ 20881 h 62070"/>
              <a:gd name="connsiteX23" fmla="*/ 1256270 w 3398108"/>
              <a:gd name="connsiteY23" fmla="*/ 7151 h 62070"/>
              <a:gd name="connsiteX24" fmla="*/ 1338648 w 3398108"/>
              <a:gd name="connsiteY24" fmla="*/ 14016 h 62070"/>
              <a:gd name="connsiteX25" fmla="*/ 1379838 w 3398108"/>
              <a:gd name="connsiteY25" fmla="*/ 41476 h 62070"/>
              <a:gd name="connsiteX26" fmla="*/ 1421027 w 3398108"/>
              <a:gd name="connsiteY26" fmla="*/ 55205 h 62070"/>
              <a:gd name="connsiteX27" fmla="*/ 1510270 w 3398108"/>
              <a:gd name="connsiteY27" fmla="*/ 48341 h 62070"/>
              <a:gd name="connsiteX28" fmla="*/ 1558324 w 3398108"/>
              <a:gd name="connsiteY28" fmla="*/ 27746 h 62070"/>
              <a:gd name="connsiteX29" fmla="*/ 1578919 w 3398108"/>
              <a:gd name="connsiteY29" fmla="*/ 14016 h 62070"/>
              <a:gd name="connsiteX30" fmla="*/ 1633838 w 3398108"/>
              <a:gd name="connsiteY30" fmla="*/ 7151 h 62070"/>
              <a:gd name="connsiteX31" fmla="*/ 1695621 w 3398108"/>
              <a:gd name="connsiteY31" fmla="*/ 14016 h 62070"/>
              <a:gd name="connsiteX32" fmla="*/ 1757405 w 3398108"/>
              <a:gd name="connsiteY32" fmla="*/ 34611 h 62070"/>
              <a:gd name="connsiteX33" fmla="*/ 1798594 w 3398108"/>
              <a:gd name="connsiteY33" fmla="*/ 48341 h 62070"/>
              <a:gd name="connsiteX34" fmla="*/ 1819189 w 3398108"/>
              <a:gd name="connsiteY34" fmla="*/ 62070 h 62070"/>
              <a:gd name="connsiteX35" fmla="*/ 1894702 w 3398108"/>
              <a:gd name="connsiteY35" fmla="*/ 48341 h 62070"/>
              <a:gd name="connsiteX36" fmla="*/ 1915297 w 3398108"/>
              <a:gd name="connsiteY36" fmla="*/ 41476 h 62070"/>
              <a:gd name="connsiteX37" fmla="*/ 1956486 w 3398108"/>
              <a:gd name="connsiteY37" fmla="*/ 14016 h 62070"/>
              <a:gd name="connsiteX38" fmla="*/ 2025135 w 3398108"/>
              <a:gd name="connsiteY38" fmla="*/ 20881 h 62070"/>
              <a:gd name="connsiteX39" fmla="*/ 2093784 w 3398108"/>
              <a:gd name="connsiteY39" fmla="*/ 41476 h 62070"/>
              <a:gd name="connsiteX40" fmla="*/ 2121243 w 3398108"/>
              <a:gd name="connsiteY40" fmla="*/ 48341 h 62070"/>
              <a:gd name="connsiteX41" fmla="*/ 2196757 w 3398108"/>
              <a:gd name="connsiteY41" fmla="*/ 34611 h 62070"/>
              <a:gd name="connsiteX42" fmla="*/ 2237946 w 3398108"/>
              <a:gd name="connsiteY42" fmla="*/ 7151 h 62070"/>
              <a:gd name="connsiteX43" fmla="*/ 2313459 w 3398108"/>
              <a:gd name="connsiteY43" fmla="*/ 14016 h 62070"/>
              <a:gd name="connsiteX44" fmla="*/ 2354648 w 3398108"/>
              <a:gd name="connsiteY44" fmla="*/ 34611 h 62070"/>
              <a:gd name="connsiteX45" fmla="*/ 2375243 w 3398108"/>
              <a:gd name="connsiteY45" fmla="*/ 41476 h 62070"/>
              <a:gd name="connsiteX46" fmla="*/ 2416432 w 3398108"/>
              <a:gd name="connsiteY46" fmla="*/ 62070 h 62070"/>
              <a:gd name="connsiteX47" fmla="*/ 2491946 w 3398108"/>
              <a:gd name="connsiteY47" fmla="*/ 55205 h 62070"/>
              <a:gd name="connsiteX48" fmla="*/ 2505675 w 3398108"/>
              <a:gd name="connsiteY48" fmla="*/ 34611 h 62070"/>
              <a:gd name="connsiteX49" fmla="*/ 2546865 w 3398108"/>
              <a:gd name="connsiteY49" fmla="*/ 20881 h 62070"/>
              <a:gd name="connsiteX50" fmla="*/ 2567459 w 3398108"/>
              <a:gd name="connsiteY50" fmla="*/ 14016 h 62070"/>
              <a:gd name="connsiteX51" fmla="*/ 2642973 w 3398108"/>
              <a:gd name="connsiteY51" fmla="*/ 20881 h 62070"/>
              <a:gd name="connsiteX52" fmla="*/ 2684162 w 3398108"/>
              <a:gd name="connsiteY52" fmla="*/ 34611 h 62070"/>
              <a:gd name="connsiteX53" fmla="*/ 2725351 w 3398108"/>
              <a:gd name="connsiteY53" fmla="*/ 48341 h 62070"/>
              <a:gd name="connsiteX54" fmla="*/ 2745946 w 3398108"/>
              <a:gd name="connsiteY54" fmla="*/ 55205 h 62070"/>
              <a:gd name="connsiteX55" fmla="*/ 2780270 w 3398108"/>
              <a:gd name="connsiteY55" fmla="*/ 62070 h 62070"/>
              <a:gd name="connsiteX56" fmla="*/ 2828324 w 3398108"/>
              <a:gd name="connsiteY56" fmla="*/ 55205 h 62070"/>
              <a:gd name="connsiteX57" fmla="*/ 2842054 w 3398108"/>
              <a:gd name="connsiteY57" fmla="*/ 34611 h 62070"/>
              <a:gd name="connsiteX58" fmla="*/ 2862648 w 3398108"/>
              <a:gd name="connsiteY58" fmla="*/ 27746 h 62070"/>
              <a:gd name="connsiteX59" fmla="*/ 2903838 w 3398108"/>
              <a:gd name="connsiteY59" fmla="*/ 7151 h 62070"/>
              <a:gd name="connsiteX60" fmla="*/ 2972486 w 3398108"/>
              <a:gd name="connsiteY60" fmla="*/ 14016 h 62070"/>
              <a:gd name="connsiteX61" fmla="*/ 3034270 w 3398108"/>
              <a:gd name="connsiteY61" fmla="*/ 41476 h 62070"/>
              <a:gd name="connsiteX62" fmla="*/ 3075459 w 3398108"/>
              <a:gd name="connsiteY62" fmla="*/ 62070 h 62070"/>
              <a:gd name="connsiteX63" fmla="*/ 3185297 w 3398108"/>
              <a:gd name="connsiteY63" fmla="*/ 41476 h 62070"/>
              <a:gd name="connsiteX64" fmla="*/ 3226486 w 3398108"/>
              <a:gd name="connsiteY64" fmla="*/ 14016 h 62070"/>
              <a:gd name="connsiteX65" fmla="*/ 3267675 w 3398108"/>
              <a:gd name="connsiteY65" fmla="*/ 286 h 62070"/>
              <a:gd name="connsiteX66" fmla="*/ 3336324 w 3398108"/>
              <a:gd name="connsiteY66" fmla="*/ 14016 h 62070"/>
              <a:gd name="connsiteX67" fmla="*/ 3356919 w 3398108"/>
              <a:gd name="connsiteY67" fmla="*/ 27746 h 62070"/>
              <a:gd name="connsiteX68" fmla="*/ 3398108 w 3398108"/>
              <a:gd name="connsiteY68" fmla="*/ 41476 h 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398108" h="62070">
                <a:moveTo>
                  <a:pt x="0" y="7151"/>
                </a:moveTo>
                <a:cubicBezTo>
                  <a:pt x="11441" y="11728"/>
                  <a:pt x="22786" y="16554"/>
                  <a:pt x="34324" y="20881"/>
                </a:cubicBezTo>
                <a:cubicBezTo>
                  <a:pt x="41100" y="23422"/>
                  <a:pt x="47683" y="27746"/>
                  <a:pt x="54919" y="27746"/>
                </a:cubicBezTo>
                <a:cubicBezTo>
                  <a:pt x="93887" y="27746"/>
                  <a:pt x="132720" y="23169"/>
                  <a:pt x="171621" y="20881"/>
                </a:cubicBezTo>
                <a:cubicBezTo>
                  <a:pt x="228161" y="2034"/>
                  <a:pt x="198484" y="5104"/>
                  <a:pt x="260865" y="14016"/>
                </a:cubicBezTo>
                <a:lnTo>
                  <a:pt x="302054" y="27746"/>
                </a:lnTo>
                <a:cubicBezTo>
                  <a:pt x="308919" y="30034"/>
                  <a:pt x="315552" y="33192"/>
                  <a:pt x="322648" y="34611"/>
                </a:cubicBezTo>
                <a:lnTo>
                  <a:pt x="356973" y="41476"/>
                </a:lnTo>
                <a:cubicBezTo>
                  <a:pt x="389009" y="39188"/>
                  <a:pt x="421319" y="39375"/>
                  <a:pt x="453081" y="34611"/>
                </a:cubicBezTo>
                <a:cubicBezTo>
                  <a:pt x="467393" y="32464"/>
                  <a:pt x="480540" y="25458"/>
                  <a:pt x="494270" y="20881"/>
                </a:cubicBezTo>
                <a:lnTo>
                  <a:pt x="514865" y="14016"/>
                </a:lnTo>
                <a:cubicBezTo>
                  <a:pt x="546901" y="16304"/>
                  <a:pt x="579052" y="17334"/>
                  <a:pt x="610973" y="20881"/>
                </a:cubicBezTo>
                <a:cubicBezTo>
                  <a:pt x="653345" y="25589"/>
                  <a:pt x="624540" y="26149"/>
                  <a:pt x="659027" y="41476"/>
                </a:cubicBezTo>
                <a:cubicBezTo>
                  <a:pt x="694734" y="57345"/>
                  <a:pt x="709181" y="56486"/>
                  <a:pt x="748270" y="62070"/>
                </a:cubicBezTo>
                <a:cubicBezTo>
                  <a:pt x="771846" y="57355"/>
                  <a:pt x="787446" y="54800"/>
                  <a:pt x="810054" y="48341"/>
                </a:cubicBezTo>
                <a:cubicBezTo>
                  <a:pt x="817012" y="46353"/>
                  <a:pt x="824176" y="44712"/>
                  <a:pt x="830648" y="41476"/>
                </a:cubicBezTo>
                <a:cubicBezTo>
                  <a:pt x="883876" y="14861"/>
                  <a:pt x="820075" y="38135"/>
                  <a:pt x="871838" y="20881"/>
                </a:cubicBezTo>
                <a:cubicBezTo>
                  <a:pt x="913931" y="-7182"/>
                  <a:pt x="888978" y="3287"/>
                  <a:pt x="974811" y="14016"/>
                </a:cubicBezTo>
                <a:cubicBezTo>
                  <a:pt x="991410" y="16091"/>
                  <a:pt x="1031515" y="30630"/>
                  <a:pt x="1043459" y="34611"/>
                </a:cubicBezTo>
                <a:cubicBezTo>
                  <a:pt x="1050324" y="36899"/>
                  <a:pt x="1056916" y="40286"/>
                  <a:pt x="1064054" y="41476"/>
                </a:cubicBezTo>
                <a:lnTo>
                  <a:pt x="1105243" y="48341"/>
                </a:lnTo>
                <a:cubicBezTo>
                  <a:pt x="1130940" y="45129"/>
                  <a:pt x="1167875" y="41869"/>
                  <a:pt x="1194486" y="34611"/>
                </a:cubicBezTo>
                <a:cubicBezTo>
                  <a:pt x="1208448" y="30803"/>
                  <a:pt x="1223633" y="28909"/>
                  <a:pt x="1235675" y="20881"/>
                </a:cubicBezTo>
                <a:lnTo>
                  <a:pt x="1256270" y="7151"/>
                </a:lnTo>
                <a:cubicBezTo>
                  <a:pt x="1283729" y="9439"/>
                  <a:pt x="1312099" y="6641"/>
                  <a:pt x="1338648" y="14016"/>
                </a:cubicBezTo>
                <a:cubicBezTo>
                  <a:pt x="1354547" y="18433"/>
                  <a:pt x="1364183" y="36258"/>
                  <a:pt x="1379838" y="41476"/>
                </a:cubicBezTo>
                <a:lnTo>
                  <a:pt x="1421027" y="55205"/>
                </a:lnTo>
                <a:cubicBezTo>
                  <a:pt x="1450775" y="52917"/>
                  <a:pt x="1480665" y="52041"/>
                  <a:pt x="1510270" y="48341"/>
                </a:cubicBezTo>
                <a:cubicBezTo>
                  <a:pt x="1522593" y="46801"/>
                  <a:pt x="1549819" y="32606"/>
                  <a:pt x="1558324" y="27746"/>
                </a:cubicBezTo>
                <a:cubicBezTo>
                  <a:pt x="1565488" y="23652"/>
                  <a:pt x="1570959" y="16187"/>
                  <a:pt x="1578919" y="14016"/>
                </a:cubicBezTo>
                <a:cubicBezTo>
                  <a:pt x="1596718" y="9162"/>
                  <a:pt x="1615532" y="9439"/>
                  <a:pt x="1633838" y="7151"/>
                </a:cubicBezTo>
                <a:cubicBezTo>
                  <a:pt x="1668162" y="-4291"/>
                  <a:pt x="1647567" y="-2002"/>
                  <a:pt x="1695621" y="14016"/>
                </a:cubicBezTo>
                <a:lnTo>
                  <a:pt x="1757405" y="34611"/>
                </a:lnTo>
                <a:cubicBezTo>
                  <a:pt x="1757406" y="34611"/>
                  <a:pt x="1798593" y="48340"/>
                  <a:pt x="1798594" y="48341"/>
                </a:cubicBezTo>
                <a:lnTo>
                  <a:pt x="1819189" y="62070"/>
                </a:lnTo>
                <a:cubicBezTo>
                  <a:pt x="1844360" y="57494"/>
                  <a:pt x="1869686" y="53701"/>
                  <a:pt x="1894702" y="48341"/>
                </a:cubicBezTo>
                <a:cubicBezTo>
                  <a:pt x="1901778" y="46825"/>
                  <a:pt x="1908971" y="44990"/>
                  <a:pt x="1915297" y="41476"/>
                </a:cubicBezTo>
                <a:cubicBezTo>
                  <a:pt x="1929722" y="33462"/>
                  <a:pt x="1956486" y="14016"/>
                  <a:pt x="1956486" y="14016"/>
                </a:cubicBezTo>
                <a:cubicBezTo>
                  <a:pt x="1979369" y="16304"/>
                  <a:pt x="2002369" y="17629"/>
                  <a:pt x="2025135" y="20881"/>
                </a:cubicBezTo>
                <a:cubicBezTo>
                  <a:pt x="2050554" y="24512"/>
                  <a:pt x="2068311" y="35108"/>
                  <a:pt x="2093784" y="41476"/>
                </a:cubicBezTo>
                <a:lnTo>
                  <a:pt x="2121243" y="48341"/>
                </a:lnTo>
                <a:cubicBezTo>
                  <a:pt x="2123571" y="48050"/>
                  <a:pt x="2182105" y="44379"/>
                  <a:pt x="2196757" y="34611"/>
                </a:cubicBezTo>
                <a:cubicBezTo>
                  <a:pt x="2248180" y="328"/>
                  <a:pt x="2188976" y="23474"/>
                  <a:pt x="2237946" y="7151"/>
                </a:cubicBezTo>
                <a:cubicBezTo>
                  <a:pt x="2263117" y="9439"/>
                  <a:pt x="2288438" y="10442"/>
                  <a:pt x="2313459" y="14016"/>
                </a:cubicBezTo>
                <a:cubicBezTo>
                  <a:pt x="2337618" y="17467"/>
                  <a:pt x="2332894" y="23734"/>
                  <a:pt x="2354648" y="34611"/>
                </a:cubicBezTo>
                <a:cubicBezTo>
                  <a:pt x="2361120" y="37847"/>
                  <a:pt x="2368771" y="38240"/>
                  <a:pt x="2375243" y="41476"/>
                </a:cubicBezTo>
                <a:cubicBezTo>
                  <a:pt x="2428477" y="68092"/>
                  <a:pt x="2364665" y="44814"/>
                  <a:pt x="2416432" y="62070"/>
                </a:cubicBezTo>
                <a:cubicBezTo>
                  <a:pt x="2441603" y="59782"/>
                  <a:pt x="2467789" y="62638"/>
                  <a:pt x="2491946" y="55205"/>
                </a:cubicBezTo>
                <a:cubicBezTo>
                  <a:pt x="2499831" y="52779"/>
                  <a:pt x="2498679" y="38984"/>
                  <a:pt x="2505675" y="34611"/>
                </a:cubicBezTo>
                <a:cubicBezTo>
                  <a:pt x="2517948" y="26941"/>
                  <a:pt x="2533135" y="25458"/>
                  <a:pt x="2546865" y="20881"/>
                </a:cubicBezTo>
                <a:lnTo>
                  <a:pt x="2567459" y="14016"/>
                </a:lnTo>
                <a:cubicBezTo>
                  <a:pt x="2592630" y="16304"/>
                  <a:pt x="2618082" y="16488"/>
                  <a:pt x="2642973" y="20881"/>
                </a:cubicBezTo>
                <a:cubicBezTo>
                  <a:pt x="2657225" y="23396"/>
                  <a:pt x="2670432" y="30034"/>
                  <a:pt x="2684162" y="34611"/>
                </a:cubicBezTo>
                <a:lnTo>
                  <a:pt x="2725351" y="48341"/>
                </a:lnTo>
                <a:cubicBezTo>
                  <a:pt x="2732216" y="50629"/>
                  <a:pt x="2738850" y="53786"/>
                  <a:pt x="2745946" y="55205"/>
                </a:cubicBezTo>
                <a:lnTo>
                  <a:pt x="2780270" y="62070"/>
                </a:lnTo>
                <a:cubicBezTo>
                  <a:pt x="2796288" y="59782"/>
                  <a:pt x="2813538" y="61776"/>
                  <a:pt x="2828324" y="55205"/>
                </a:cubicBezTo>
                <a:cubicBezTo>
                  <a:pt x="2835863" y="51854"/>
                  <a:pt x="2835611" y="39765"/>
                  <a:pt x="2842054" y="34611"/>
                </a:cubicBezTo>
                <a:cubicBezTo>
                  <a:pt x="2847704" y="30091"/>
                  <a:pt x="2856176" y="30982"/>
                  <a:pt x="2862648" y="27746"/>
                </a:cubicBezTo>
                <a:cubicBezTo>
                  <a:pt x="2915876" y="1131"/>
                  <a:pt x="2852075" y="24405"/>
                  <a:pt x="2903838" y="7151"/>
                </a:cubicBezTo>
                <a:cubicBezTo>
                  <a:pt x="2926721" y="9439"/>
                  <a:pt x="2949883" y="9778"/>
                  <a:pt x="2972486" y="14016"/>
                </a:cubicBezTo>
                <a:cubicBezTo>
                  <a:pt x="3029160" y="24643"/>
                  <a:pt x="2997268" y="22975"/>
                  <a:pt x="3034270" y="41476"/>
                </a:cubicBezTo>
                <a:cubicBezTo>
                  <a:pt x="3091116" y="69899"/>
                  <a:pt x="3016437" y="22723"/>
                  <a:pt x="3075459" y="62070"/>
                </a:cubicBezTo>
                <a:cubicBezTo>
                  <a:pt x="3099610" y="59655"/>
                  <a:pt x="3159356" y="58770"/>
                  <a:pt x="3185297" y="41476"/>
                </a:cubicBezTo>
                <a:cubicBezTo>
                  <a:pt x="3199027" y="32323"/>
                  <a:pt x="3210832" y="19234"/>
                  <a:pt x="3226486" y="14016"/>
                </a:cubicBezTo>
                <a:lnTo>
                  <a:pt x="3267675" y="286"/>
                </a:lnTo>
                <a:cubicBezTo>
                  <a:pt x="3285386" y="2816"/>
                  <a:pt x="3317153" y="4430"/>
                  <a:pt x="3336324" y="14016"/>
                </a:cubicBezTo>
                <a:cubicBezTo>
                  <a:pt x="3343704" y="17706"/>
                  <a:pt x="3349379" y="24395"/>
                  <a:pt x="3356919" y="27746"/>
                </a:cubicBezTo>
                <a:cubicBezTo>
                  <a:pt x="3370144" y="33624"/>
                  <a:pt x="3398108" y="41476"/>
                  <a:pt x="3398108" y="41476"/>
                </a:cubicBezTo>
              </a:path>
            </a:pathLst>
          </a:cu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 rot="16200000">
            <a:off x="3882394" y="1711959"/>
            <a:ext cx="2421737" cy="62070"/>
          </a:xfrm>
          <a:custGeom>
            <a:avLst/>
            <a:gdLst>
              <a:gd name="connsiteX0" fmla="*/ 0 w 3398108"/>
              <a:gd name="connsiteY0" fmla="*/ 7151 h 62070"/>
              <a:gd name="connsiteX1" fmla="*/ 34324 w 3398108"/>
              <a:gd name="connsiteY1" fmla="*/ 20881 h 62070"/>
              <a:gd name="connsiteX2" fmla="*/ 54919 w 3398108"/>
              <a:gd name="connsiteY2" fmla="*/ 27746 h 62070"/>
              <a:gd name="connsiteX3" fmla="*/ 171621 w 3398108"/>
              <a:gd name="connsiteY3" fmla="*/ 20881 h 62070"/>
              <a:gd name="connsiteX4" fmla="*/ 260865 w 3398108"/>
              <a:gd name="connsiteY4" fmla="*/ 14016 h 62070"/>
              <a:gd name="connsiteX5" fmla="*/ 302054 w 3398108"/>
              <a:gd name="connsiteY5" fmla="*/ 27746 h 62070"/>
              <a:gd name="connsiteX6" fmla="*/ 322648 w 3398108"/>
              <a:gd name="connsiteY6" fmla="*/ 34611 h 62070"/>
              <a:gd name="connsiteX7" fmla="*/ 356973 w 3398108"/>
              <a:gd name="connsiteY7" fmla="*/ 41476 h 62070"/>
              <a:gd name="connsiteX8" fmla="*/ 453081 w 3398108"/>
              <a:gd name="connsiteY8" fmla="*/ 34611 h 62070"/>
              <a:gd name="connsiteX9" fmla="*/ 494270 w 3398108"/>
              <a:gd name="connsiteY9" fmla="*/ 20881 h 62070"/>
              <a:gd name="connsiteX10" fmla="*/ 514865 w 3398108"/>
              <a:gd name="connsiteY10" fmla="*/ 14016 h 62070"/>
              <a:gd name="connsiteX11" fmla="*/ 610973 w 3398108"/>
              <a:gd name="connsiteY11" fmla="*/ 20881 h 62070"/>
              <a:gd name="connsiteX12" fmla="*/ 659027 w 3398108"/>
              <a:gd name="connsiteY12" fmla="*/ 41476 h 62070"/>
              <a:gd name="connsiteX13" fmla="*/ 748270 w 3398108"/>
              <a:gd name="connsiteY13" fmla="*/ 62070 h 62070"/>
              <a:gd name="connsiteX14" fmla="*/ 810054 w 3398108"/>
              <a:gd name="connsiteY14" fmla="*/ 48341 h 62070"/>
              <a:gd name="connsiteX15" fmla="*/ 830648 w 3398108"/>
              <a:gd name="connsiteY15" fmla="*/ 41476 h 62070"/>
              <a:gd name="connsiteX16" fmla="*/ 871838 w 3398108"/>
              <a:gd name="connsiteY16" fmla="*/ 20881 h 62070"/>
              <a:gd name="connsiteX17" fmla="*/ 974811 w 3398108"/>
              <a:gd name="connsiteY17" fmla="*/ 14016 h 62070"/>
              <a:gd name="connsiteX18" fmla="*/ 1043459 w 3398108"/>
              <a:gd name="connsiteY18" fmla="*/ 34611 h 62070"/>
              <a:gd name="connsiteX19" fmla="*/ 1064054 w 3398108"/>
              <a:gd name="connsiteY19" fmla="*/ 41476 h 62070"/>
              <a:gd name="connsiteX20" fmla="*/ 1105243 w 3398108"/>
              <a:gd name="connsiteY20" fmla="*/ 48341 h 62070"/>
              <a:gd name="connsiteX21" fmla="*/ 1194486 w 3398108"/>
              <a:gd name="connsiteY21" fmla="*/ 34611 h 62070"/>
              <a:gd name="connsiteX22" fmla="*/ 1235675 w 3398108"/>
              <a:gd name="connsiteY22" fmla="*/ 20881 h 62070"/>
              <a:gd name="connsiteX23" fmla="*/ 1256270 w 3398108"/>
              <a:gd name="connsiteY23" fmla="*/ 7151 h 62070"/>
              <a:gd name="connsiteX24" fmla="*/ 1338648 w 3398108"/>
              <a:gd name="connsiteY24" fmla="*/ 14016 h 62070"/>
              <a:gd name="connsiteX25" fmla="*/ 1379838 w 3398108"/>
              <a:gd name="connsiteY25" fmla="*/ 41476 h 62070"/>
              <a:gd name="connsiteX26" fmla="*/ 1421027 w 3398108"/>
              <a:gd name="connsiteY26" fmla="*/ 55205 h 62070"/>
              <a:gd name="connsiteX27" fmla="*/ 1510270 w 3398108"/>
              <a:gd name="connsiteY27" fmla="*/ 48341 h 62070"/>
              <a:gd name="connsiteX28" fmla="*/ 1558324 w 3398108"/>
              <a:gd name="connsiteY28" fmla="*/ 27746 h 62070"/>
              <a:gd name="connsiteX29" fmla="*/ 1578919 w 3398108"/>
              <a:gd name="connsiteY29" fmla="*/ 14016 h 62070"/>
              <a:gd name="connsiteX30" fmla="*/ 1633838 w 3398108"/>
              <a:gd name="connsiteY30" fmla="*/ 7151 h 62070"/>
              <a:gd name="connsiteX31" fmla="*/ 1695621 w 3398108"/>
              <a:gd name="connsiteY31" fmla="*/ 14016 h 62070"/>
              <a:gd name="connsiteX32" fmla="*/ 1757405 w 3398108"/>
              <a:gd name="connsiteY32" fmla="*/ 34611 h 62070"/>
              <a:gd name="connsiteX33" fmla="*/ 1798594 w 3398108"/>
              <a:gd name="connsiteY33" fmla="*/ 48341 h 62070"/>
              <a:gd name="connsiteX34" fmla="*/ 1819189 w 3398108"/>
              <a:gd name="connsiteY34" fmla="*/ 62070 h 62070"/>
              <a:gd name="connsiteX35" fmla="*/ 1894702 w 3398108"/>
              <a:gd name="connsiteY35" fmla="*/ 48341 h 62070"/>
              <a:gd name="connsiteX36" fmla="*/ 1915297 w 3398108"/>
              <a:gd name="connsiteY36" fmla="*/ 41476 h 62070"/>
              <a:gd name="connsiteX37" fmla="*/ 1956486 w 3398108"/>
              <a:gd name="connsiteY37" fmla="*/ 14016 h 62070"/>
              <a:gd name="connsiteX38" fmla="*/ 2025135 w 3398108"/>
              <a:gd name="connsiteY38" fmla="*/ 20881 h 62070"/>
              <a:gd name="connsiteX39" fmla="*/ 2093784 w 3398108"/>
              <a:gd name="connsiteY39" fmla="*/ 41476 h 62070"/>
              <a:gd name="connsiteX40" fmla="*/ 2121243 w 3398108"/>
              <a:gd name="connsiteY40" fmla="*/ 48341 h 62070"/>
              <a:gd name="connsiteX41" fmla="*/ 2196757 w 3398108"/>
              <a:gd name="connsiteY41" fmla="*/ 34611 h 62070"/>
              <a:gd name="connsiteX42" fmla="*/ 2237946 w 3398108"/>
              <a:gd name="connsiteY42" fmla="*/ 7151 h 62070"/>
              <a:gd name="connsiteX43" fmla="*/ 2313459 w 3398108"/>
              <a:gd name="connsiteY43" fmla="*/ 14016 h 62070"/>
              <a:gd name="connsiteX44" fmla="*/ 2354648 w 3398108"/>
              <a:gd name="connsiteY44" fmla="*/ 34611 h 62070"/>
              <a:gd name="connsiteX45" fmla="*/ 2375243 w 3398108"/>
              <a:gd name="connsiteY45" fmla="*/ 41476 h 62070"/>
              <a:gd name="connsiteX46" fmla="*/ 2416432 w 3398108"/>
              <a:gd name="connsiteY46" fmla="*/ 62070 h 62070"/>
              <a:gd name="connsiteX47" fmla="*/ 2491946 w 3398108"/>
              <a:gd name="connsiteY47" fmla="*/ 55205 h 62070"/>
              <a:gd name="connsiteX48" fmla="*/ 2505675 w 3398108"/>
              <a:gd name="connsiteY48" fmla="*/ 34611 h 62070"/>
              <a:gd name="connsiteX49" fmla="*/ 2546865 w 3398108"/>
              <a:gd name="connsiteY49" fmla="*/ 20881 h 62070"/>
              <a:gd name="connsiteX50" fmla="*/ 2567459 w 3398108"/>
              <a:gd name="connsiteY50" fmla="*/ 14016 h 62070"/>
              <a:gd name="connsiteX51" fmla="*/ 2642973 w 3398108"/>
              <a:gd name="connsiteY51" fmla="*/ 20881 h 62070"/>
              <a:gd name="connsiteX52" fmla="*/ 2684162 w 3398108"/>
              <a:gd name="connsiteY52" fmla="*/ 34611 h 62070"/>
              <a:gd name="connsiteX53" fmla="*/ 2725351 w 3398108"/>
              <a:gd name="connsiteY53" fmla="*/ 48341 h 62070"/>
              <a:gd name="connsiteX54" fmla="*/ 2745946 w 3398108"/>
              <a:gd name="connsiteY54" fmla="*/ 55205 h 62070"/>
              <a:gd name="connsiteX55" fmla="*/ 2780270 w 3398108"/>
              <a:gd name="connsiteY55" fmla="*/ 62070 h 62070"/>
              <a:gd name="connsiteX56" fmla="*/ 2828324 w 3398108"/>
              <a:gd name="connsiteY56" fmla="*/ 55205 h 62070"/>
              <a:gd name="connsiteX57" fmla="*/ 2842054 w 3398108"/>
              <a:gd name="connsiteY57" fmla="*/ 34611 h 62070"/>
              <a:gd name="connsiteX58" fmla="*/ 2862648 w 3398108"/>
              <a:gd name="connsiteY58" fmla="*/ 27746 h 62070"/>
              <a:gd name="connsiteX59" fmla="*/ 2903838 w 3398108"/>
              <a:gd name="connsiteY59" fmla="*/ 7151 h 62070"/>
              <a:gd name="connsiteX60" fmla="*/ 2972486 w 3398108"/>
              <a:gd name="connsiteY60" fmla="*/ 14016 h 62070"/>
              <a:gd name="connsiteX61" fmla="*/ 3034270 w 3398108"/>
              <a:gd name="connsiteY61" fmla="*/ 41476 h 62070"/>
              <a:gd name="connsiteX62" fmla="*/ 3075459 w 3398108"/>
              <a:gd name="connsiteY62" fmla="*/ 62070 h 62070"/>
              <a:gd name="connsiteX63" fmla="*/ 3185297 w 3398108"/>
              <a:gd name="connsiteY63" fmla="*/ 41476 h 62070"/>
              <a:gd name="connsiteX64" fmla="*/ 3226486 w 3398108"/>
              <a:gd name="connsiteY64" fmla="*/ 14016 h 62070"/>
              <a:gd name="connsiteX65" fmla="*/ 3267675 w 3398108"/>
              <a:gd name="connsiteY65" fmla="*/ 286 h 62070"/>
              <a:gd name="connsiteX66" fmla="*/ 3336324 w 3398108"/>
              <a:gd name="connsiteY66" fmla="*/ 14016 h 62070"/>
              <a:gd name="connsiteX67" fmla="*/ 3356919 w 3398108"/>
              <a:gd name="connsiteY67" fmla="*/ 27746 h 62070"/>
              <a:gd name="connsiteX68" fmla="*/ 3398108 w 3398108"/>
              <a:gd name="connsiteY68" fmla="*/ 41476 h 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398108" h="62070">
                <a:moveTo>
                  <a:pt x="0" y="7151"/>
                </a:moveTo>
                <a:cubicBezTo>
                  <a:pt x="11441" y="11728"/>
                  <a:pt x="22786" y="16554"/>
                  <a:pt x="34324" y="20881"/>
                </a:cubicBezTo>
                <a:cubicBezTo>
                  <a:pt x="41100" y="23422"/>
                  <a:pt x="47683" y="27746"/>
                  <a:pt x="54919" y="27746"/>
                </a:cubicBezTo>
                <a:cubicBezTo>
                  <a:pt x="93887" y="27746"/>
                  <a:pt x="132720" y="23169"/>
                  <a:pt x="171621" y="20881"/>
                </a:cubicBezTo>
                <a:cubicBezTo>
                  <a:pt x="228161" y="2034"/>
                  <a:pt x="198484" y="5104"/>
                  <a:pt x="260865" y="14016"/>
                </a:cubicBezTo>
                <a:lnTo>
                  <a:pt x="302054" y="27746"/>
                </a:lnTo>
                <a:cubicBezTo>
                  <a:pt x="308919" y="30034"/>
                  <a:pt x="315552" y="33192"/>
                  <a:pt x="322648" y="34611"/>
                </a:cubicBezTo>
                <a:lnTo>
                  <a:pt x="356973" y="41476"/>
                </a:lnTo>
                <a:cubicBezTo>
                  <a:pt x="389009" y="39188"/>
                  <a:pt x="421319" y="39375"/>
                  <a:pt x="453081" y="34611"/>
                </a:cubicBezTo>
                <a:cubicBezTo>
                  <a:pt x="467393" y="32464"/>
                  <a:pt x="480540" y="25458"/>
                  <a:pt x="494270" y="20881"/>
                </a:cubicBezTo>
                <a:lnTo>
                  <a:pt x="514865" y="14016"/>
                </a:lnTo>
                <a:cubicBezTo>
                  <a:pt x="546901" y="16304"/>
                  <a:pt x="579052" y="17334"/>
                  <a:pt x="610973" y="20881"/>
                </a:cubicBezTo>
                <a:cubicBezTo>
                  <a:pt x="653345" y="25589"/>
                  <a:pt x="624540" y="26149"/>
                  <a:pt x="659027" y="41476"/>
                </a:cubicBezTo>
                <a:cubicBezTo>
                  <a:pt x="694734" y="57345"/>
                  <a:pt x="709181" y="56486"/>
                  <a:pt x="748270" y="62070"/>
                </a:cubicBezTo>
                <a:cubicBezTo>
                  <a:pt x="771846" y="57355"/>
                  <a:pt x="787446" y="54800"/>
                  <a:pt x="810054" y="48341"/>
                </a:cubicBezTo>
                <a:cubicBezTo>
                  <a:pt x="817012" y="46353"/>
                  <a:pt x="824176" y="44712"/>
                  <a:pt x="830648" y="41476"/>
                </a:cubicBezTo>
                <a:cubicBezTo>
                  <a:pt x="883876" y="14861"/>
                  <a:pt x="820075" y="38135"/>
                  <a:pt x="871838" y="20881"/>
                </a:cubicBezTo>
                <a:cubicBezTo>
                  <a:pt x="913931" y="-7182"/>
                  <a:pt x="888978" y="3287"/>
                  <a:pt x="974811" y="14016"/>
                </a:cubicBezTo>
                <a:cubicBezTo>
                  <a:pt x="991410" y="16091"/>
                  <a:pt x="1031515" y="30630"/>
                  <a:pt x="1043459" y="34611"/>
                </a:cubicBezTo>
                <a:cubicBezTo>
                  <a:pt x="1050324" y="36899"/>
                  <a:pt x="1056916" y="40286"/>
                  <a:pt x="1064054" y="41476"/>
                </a:cubicBezTo>
                <a:lnTo>
                  <a:pt x="1105243" y="48341"/>
                </a:lnTo>
                <a:cubicBezTo>
                  <a:pt x="1130940" y="45129"/>
                  <a:pt x="1167875" y="41869"/>
                  <a:pt x="1194486" y="34611"/>
                </a:cubicBezTo>
                <a:cubicBezTo>
                  <a:pt x="1208448" y="30803"/>
                  <a:pt x="1223633" y="28909"/>
                  <a:pt x="1235675" y="20881"/>
                </a:cubicBezTo>
                <a:lnTo>
                  <a:pt x="1256270" y="7151"/>
                </a:lnTo>
                <a:cubicBezTo>
                  <a:pt x="1283729" y="9439"/>
                  <a:pt x="1312099" y="6641"/>
                  <a:pt x="1338648" y="14016"/>
                </a:cubicBezTo>
                <a:cubicBezTo>
                  <a:pt x="1354547" y="18433"/>
                  <a:pt x="1364183" y="36258"/>
                  <a:pt x="1379838" y="41476"/>
                </a:cubicBezTo>
                <a:lnTo>
                  <a:pt x="1421027" y="55205"/>
                </a:lnTo>
                <a:cubicBezTo>
                  <a:pt x="1450775" y="52917"/>
                  <a:pt x="1480665" y="52041"/>
                  <a:pt x="1510270" y="48341"/>
                </a:cubicBezTo>
                <a:cubicBezTo>
                  <a:pt x="1522593" y="46801"/>
                  <a:pt x="1549819" y="32606"/>
                  <a:pt x="1558324" y="27746"/>
                </a:cubicBezTo>
                <a:cubicBezTo>
                  <a:pt x="1565488" y="23652"/>
                  <a:pt x="1570959" y="16187"/>
                  <a:pt x="1578919" y="14016"/>
                </a:cubicBezTo>
                <a:cubicBezTo>
                  <a:pt x="1596718" y="9162"/>
                  <a:pt x="1615532" y="9439"/>
                  <a:pt x="1633838" y="7151"/>
                </a:cubicBezTo>
                <a:cubicBezTo>
                  <a:pt x="1668162" y="-4291"/>
                  <a:pt x="1647567" y="-2002"/>
                  <a:pt x="1695621" y="14016"/>
                </a:cubicBezTo>
                <a:lnTo>
                  <a:pt x="1757405" y="34611"/>
                </a:lnTo>
                <a:cubicBezTo>
                  <a:pt x="1757406" y="34611"/>
                  <a:pt x="1798593" y="48340"/>
                  <a:pt x="1798594" y="48341"/>
                </a:cubicBezTo>
                <a:lnTo>
                  <a:pt x="1819189" y="62070"/>
                </a:lnTo>
                <a:cubicBezTo>
                  <a:pt x="1844360" y="57494"/>
                  <a:pt x="1869686" y="53701"/>
                  <a:pt x="1894702" y="48341"/>
                </a:cubicBezTo>
                <a:cubicBezTo>
                  <a:pt x="1901778" y="46825"/>
                  <a:pt x="1908971" y="44990"/>
                  <a:pt x="1915297" y="41476"/>
                </a:cubicBezTo>
                <a:cubicBezTo>
                  <a:pt x="1929722" y="33462"/>
                  <a:pt x="1956486" y="14016"/>
                  <a:pt x="1956486" y="14016"/>
                </a:cubicBezTo>
                <a:cubicBezTo>
                  <a:pt x="1979369" y="16304"/>
                  <a:pt x="2002369" y="17629"/>
                  <a:pt x="2025135" y="20881"/>
                </a:cubicBezTo>
                <a:cubicBezTo>
                  <a:pt x="2050554" y="24512"/>
                  <a:pt x="2068311" y="35108"/>
                  <a:pt x="2093784" y="41476"/>
                </a:cubicBezTo>
                <a:lnTo>
                  <a:pt x="2121243" y="48341"/>
                </a:lnTo>
                <a:cubicBezTo>
                  <a:pt x="2123571" y="48050"/>
                  <a:pt x="2182105" y="44379"/>
                  <a:pt x="2196757" y="34611"/>
                </a:cubicBezTo>
                <a:cubicBezTo>
                  <a:pt x="2248180" y="328"/>
                  <a:pt x="2188976" y="23474"/>
                  <a:pt x="2237946" y="7151"/>
                </a:cubicBezTo>
                <a:cubicBezTo>
                  <a:pt x="2263117" y="9439"/>
                  <a:pt x="2288438" y="10442"/>
                  <a:pt x="2313459" y="14016"/>
                </a:cubicBezTo>
                <a:cubicBezTo>
                  <a:pt x="2337618" y="17467"/>
                  <a:pt x="2332894" y="23734"/>
                  <a:pt x="2354648" y="34611"/>
                </a:cubicBezTo>
                <a:cubicBezTo>
                  <a:pt x="2361120" y="37847"/>
                  <a:pt x="2368771" y="38240"/>
                  <a:pt x="2375243" y="41476"/>
                </a:cubicBezTo>
                <a:cubicBezTo>
                  <a:pt x="2428477" y="68092"/>
                  <a:pt x="2364665" y="44814"/>
                  <a:pt x="2416432" y="62070"/>
                </a:cubicBezTo>
                <a:cubicBezTo>
                  <a:pt x="2441603" y="59782"/>
                  <a:pt x="2467789" y="62638"/>
                  <a:pt x="2491946" y="55205"/>
                </a:cubicBezTo>
                <a:cubicBezTo>
                  <a:pt x="2499831" y="52779"/>
                  <a:pt x="2498679" y="38984"/>
                  <a:pt x="2505675" y="34611"/>
                </a:cubicBezTo>
                <a:cubicBezTo>
                  <a:pt x="2517948" y="26941"/>
                  <a:pt x="2533135" y="25458"/>
                  <a:pt x="2546865" y="20881"/>
                </a:cubicBezTo>
                <a:lnTo>
                  <a:pt x="2567459" y="14016"/>
                </a:lnTo>
                <a:cubicBezTo>
                  <a:pt x="2592630" y="16304"/>
                  <a:pt x="2618082" y="16488"/>
                  <a:pt x="2642973" y="20881"/>
                </a:cubicBezTo>
                <a:cubicBezTo>
                  <a:pt x="2657225" y="23396"/>
                  <a:pt x="2670432" y="30034"/>
                  <a:pt x="2684162" y="34611"/>
                </a:cubicBezTo>
                <a:lnTo>
                  <a:pt x="2725351" y="48341"/>
                </a:lnTo>
                <a:cubicBezTo>
                  <a:pt x="2732216" y="50629"/>
                  <a:pt x="2738850" y="53786"/>
                  <a:pt x="2745946" y="55205"/>
                </a:cubicBezTo>
                <a:lnTo>
                  <a:pt x="2780270" y="62070"/>
                </a:lnTo>
                <a:cubicBezTo>
                  <a:pt x="2796288" y="59782"/>
                  <a:pt x="2813538" y="61776"/>
                  <a:pt x="2828324" y="55205"/>
                </a:cubicBezTo>
                <a:cubicBezTo>
                  <a:pt x="2835863" y="51854"/>
                  <a:pt x="2835611" y="39765"/>
                  <a:pt x="2842054" y="34611"/>
                </a:cubicBezTo>
                <a:cubicBezTo>
                  <a:pt x="2847704" y="30091"/>
                  <a:pt x="2856176" y="30982"/>
                  <a:pt x="2862648" y="27746"/>
                </a:cubicBezTo>
                <a:cubicBezTo>
                  <a:pt x="2915876" y="1131"/>
                  <a:pt x="2852075" y="24405"/>
                  <a:pt x="2903838" y="7151"/>
                </a:cubicBezTo>
                <a:cubicBezTo>
                  <a:pt x="2926721" y="9439"/>
                  <a:pt x="2949883" y="9778"/>
                  <a:pt x="2972486" y="14016"/>
                </a:cubicBezTo>
                <a:cubicBezTo>
                  <a:pt x="3029160" y="24643"/>
                  <a:pt x="2997268" y="22975"/>
                  <a:pt x="3034270" y="41476"/>
                </a:cubicBezTo>
                <a:cubicBezTo>
                  <a:pt x="3091116" y="69899"/>
                  <a:pt x="3016437" y="22723"/>
                  <a:pt x="3075459" y="62070"/>
                </a:cubicBezTo>
                <a:cubicBezTo>
                  <a:pt x="3099610" y="59655"/>
                  <a:pt x="3159356" y="58770"/>
                  <a:pt x="3185297" y="41476"/>
                </a:cubicBezTo>
                <a:cubicBezTo>
                  <a:pt x="3199027" y="32323"/>
                  <a:pt x="3210832" y="19234"/>
                  <a:pt x="3226486" y="14016"/>
                </a:cubicBezTo>
                <a:lnTo>
                  <a:pt x="3267675" y="286"/>
                </a:lnTo>
                <a:cubicBezTo>
                  <a:pt x="3285386" y="2816"/>
                  <a:pt x="3317153" y="4430"/>
                  <a:pt x="3336324" y="14016"/>
                </a:cubicBezTo>
                <a:cubicBezTo>
                  <a:pt x="3343704" y="17706"/>
                  <a:pt x="3349379" y="24395"/>
                  <a:pt x="3356919" y="27746"/>
                </a:cubicBezTo>
                <a:cubicBezTo>
                  <a:pt x="3370144" y="33624"/>
                  <a:pt x="3398108" y="41476"/>
                  <a:pt x="3398108" y="41476"/>
                </a:cubicBezTo>
              </a:path>
            </a:pathLst>
          </a:cu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 rot="16200000">
            <a:off x="4190801" y="1773275"/>
            <a:ext cx="2421737" cy="62070"/>
          </a:xfrm>
          <a:custGeom>
            <a:avLst/>
            <a:gdLst>
              <a:gd name="connsiteX0" fmla="*/ 0 w 3398108"/>
              <a:gd name="connsiteY0" fmla="*/ 7151 h 62070"/>
              <a:gd name="connsiteX1" fmla="*/ 34324 w 3398108"/>
              <a:gd name="connsiteY1" fmla="*/ 20881 h 62070"/>
              <a:gd name="connsiteX2" fmla="*/ 54919 w 3398108"/>
              <a:gd name="connsiteY2" fmla="*/ 27746 h 62070"/>
              <a:gd name="connsiteX3" fmla="*/ 171621 w 3398108"/>
              <a:gd name="connsiteY3" fmla="*/ 20881 h 62070"/>
              <a:gd name="connsiteX4" fmla="*/ 260865 w 3398108"/>
              <a:gd name="connsiteY4" fmla="*/ 14016 h 62070"/>
              <a:gd name="connsiteX5" fmla="*/ 302054 w 3398108"/>
              <a:gd name="connsiteY5" fmla="*/ 27746 h 62070"/>
              <a:gd name="connsiteX6" fmla="*/ 322648 w 3398108"/>
              <a:gd name="connsiteY6" fmla="*/ 34611 h 62070"/>
              <a:gd name="connsiteX7" fmla="*/ 356973 w 3398108"/>
              <a:gd name="connsiteY7" fmla="*/ 41476 h 62070"/>
              <a:gd name="connsiteX8" fmla="*/ 453081 w 3398108"/>
              <a:gd name="connsiteY8" fmla="*/ 34611 h 62070"/>
              <a:gd name="connsiteX9" fmla="*/ 494270 w 3398108"/>
              <a:gd name="connsiteY9" fmla="*/ 20881 h 62070"/>
              <a:gd name="connsiteX10" fmla="*/ 514865 w 3398108"/>
              <a:gd name="connsiteY10" fmla="*/ 14016 h 62070"/>
              <a:gd name="connsiteX11" fmla="*/ 610973 w 3398108"/>
              <a:gd name="connsiteY11" fmla="*/ 20881 h 62070"/>
              <a:gd name="connsiteX12" fmla="*/ 659027 w 3398108"/>
              <a:gd name="connsiteY12" fmla="*/ 41476 h 62070"/>
              <a:gd name="connsiteX13" fmla="*/ 748270 w 3398108"/>
              <a:gd name="connsiteY13" fmla="*/ 62070 h 62070"/>
              <a:gd name="connsiteX14" fmla="*/ 810054 w 3398108"/>
              <a:gd name="connsiteY14" fmla="*/ 48341 h 62070"/>
              <a:gd name="connsiteX15" fmla="*/ 830648 w 3398108"/>
              <a:gd name="connsiteY15" fmla="*/ 41476 h 62070"/>
              <a:gd name="connsiteX16" fmla="*/ 871838 w 3398108"/>
              <a:gd name="connsiteY16" fmla="*/ 20881 h 62070"/>
              <a:gd name="connsiteX17" fmla="*/ 974811 w 3398108"/>
              <a:gd name="connsiteY17" fmla="*/ 14016 h 62070"/>
              <a:gd name="connsiteX18" fmla="*/ 1043459 w 3398108"/>
              <a:gd name="connsiteY18" fmla="*/ 34611 h 62070"/>
              <a:gd name="connsiteX19" fmla="*/ 1064054 w 3398108"/>
              <a:gd name="connsiteY19" fmla="*/ 41476 h 62070"/>
              <a:gd name="connsiteX20" fmla="*/ 1105243 w 3398108"/>
              <a:gd name="connsiteY20" fmla="*/ 48341 h 62070"/>
              <a:gd name="connsiteX21" fmla="*/ 1194486 w 3398108"/>
              <a:gd name="connsiteY21" fmla="*/ 34611 h 62070"/>
              <a:gd name="connsiteX22" fmla="*/ 1235675 w 3398108"/>
              <a:gd name="connsiteY22" fmla="*/ 20881 h 62070"/>
              <a:gd name="connsiteX23" fmla="*/ 1256270 w 3398108"/>
              <a:gd name="connsiteY23" fmla="*/ 7151 h 62070"/>
              <a:gd name="connsiteX24" fmla="*/ 1338648 w 3398108"/>
              <a:gd name="connsiteY24" fmla="*/ 14016 h 62070"/>
              <a:gd name="connsiteX25" fmla="*/ 1379838 w 3398108"/>
              <a:gd name="connsiteY25" fmla="*/ 41476 h 62070"/>
              <a:gd name="connsiteX26" fmla="*/ 1421027 w 3398108"/>
              <a:gd name="connsiteY26" fmla="*/ 55205 h 62070"/>
              <a:gd name="connsiteX27" fmla="*/ 1510270 w 3398108"/>
              <a:gd name="connsiteY27" fmla="*/ 48341 h 62070"/>
              <a:gd name="connsiteX28" fmla="*/ 1558324 w 3398108"/>
              <a:gd name="connsiteY28" fmla="*/ 27746 h 62070"/>
              <a:gd name="connsiteX29" fmla="*/ 1578919 w 3398108"/>
              <a:gd name="connsiteY29" fmla="*/ 14016 h 62070"/>
              <a:gd name="connsiteX30" fmla="*/ 1633838 w 3398108"/>
              <a:gd name="connsiteY30" fmla="*/ 7151 h 62070"/>
              <a:gd name="connsiteX31" fmla="*/ 1695621 w 3398108"/>
              <a:gd name="connsiteY31" fmla="*/ 14016 h 62070"/>
              <a:gd name="connsiteX32" fmla="*/ 1757405 w 3398108"/>
              <a:gd name="connsiteY32" fmla="*/ 34611 h 62070"/>
              <a:gd name="connsiteX33" fmla="*/ 1798594 w 3398108"/>
              <a:gd name="connsiteY33" fmla="*/ 48341 h 62070"/>
              <a:gd name="connsiteX34" fmla="*/ 1819189 w 3398108"/>
              <a:gd name="connsiteY34" fmla="*/ 62070 h 62070"/>
              <a:gd name="connsiteX35" fmla="*/ 1894702 w 3398108"/>
              <a:gd name="connsiteY35" fmla="*/ 48341 h 62070"/>
              <a:gd name="connsiteX36" fmla="*/ 1915297 w 3398108"/>
              <a:gd name="connsiteY36" fmla="*/ 41476 h 62070"/>
              <a:gd name="connsiteX37" fmla="*/ 1956486 w 3398108"/>
              <a:gd name="connsiteY37" fmla="*/ 14016 h 62070"/>
              <a:gd name="connsiteX38" fmla="*/ 2025135 w 3398108"/>
              <a:gd name="connsiteY38" fmla="*/ 20881 h 62070"/>
              <a:gd name="connsiteX39" fmla="*/ 2093784 w 3398108"/>
              <a:gd name="connsiteY39" fmla="*/ 41476 h 62070"/>
              <a:gd name="connsiteX40" fmla="*/ 2121243 w 3398108"/>
              <a:gd name="connsiteY40" fmla="*/ 48341 h 62070"/>
              <a:gd name="connsiteX41" fmla="*/ 2196757 w 3398108"/>
              <a:gd name="connsiteY41" fmla="*/ 34611 h 62070"/>
              <a:gd name="connsiteX42" fmla="*/ 2237946 w 3398108"/>
              <a:gd name="connsiteY42" fmla="*/ 7151 h 62070"/>
              <a:gd name="connsiteX43" fmla="*/ 2313459 w 3398108"/>
              <a:gd name="connsiteY43" fmla="*/ 14016 h 62070"/>
              <a:gd name="connsiteX44" fmla="*/ 2354648 w 3398108"/>
              <a:gd name="connsiteY44" fmla="*/ 34611 h 62070"/>
              <a:gd name="connsiteX45" fmla="*/ 2375243 w 3398108"/>
              <a:gd name="connsiteY45" fmla="*/ 41476 h 62070"/>
              <a:gd name="connsiteX46" fmla="*/ 2416432 w 3398108"/>
              <a:gd name="connsiteY46" fmla="*/ 62070 h 62070"/>
              <a:gd name="connsiteX47" fmla="*/ 2491946 w 3398108"/>
              <a:gd name="connsiteY47" fmla="*/ 55205 h 62070"/>
              <a:gd name="connsiteX48" fmla="*/ 2505675 w 3398108"/>
              <a:gd name="connsiteY48" fmla="*/ 34611 h 62070"/>
              <a:gd name="connsiteX49" fmla="*/ 2546865 w 3398108"/>
              <a:gd name="connsiteY49" fmla="*/ 20881 h 62070"/>
              <a:gd name="connsiteX50" fmla="*/ 2567459 w 3398108"/>
              <a:gd name="connsiteY50" fmla="*/ 14016 h 62070"/>
              <a:gd name="connsiteX51" fmla="*/ 2642973 w 3398108"/>
              <a:gd name="connsiteY51" fmla="*/ 20881 h 62070"/>
              <a:gd name="connsiteX52" fmla="*/ 2684162 w 3398108"/>
              <a:gd name="connsiteY52" fmla="*/ 34611 h 62070"/>
              <a:gd name="connsiteX53" fmla="*/ 2725351 w 3398108"/>
              <a:gd name="connsiteY53" fmla="*/ 48341 h 62070"/>
              <a:gd name="connsiteX54" fmla="*/ 2745946 w 3398108"/>
              <a:gd name="connsiteY54" fmla="*/ 55205 h 62070"/>
              <a:gd name="connsiteX55" fmla="*/ 2780270 w 3398108"/>
              <a:gd name="connsiteY55" fmla="*/ 62070 h 62070"/>
              <a:gd name="connsiteX56" fmla="*/ 2828324 w 3398108"/>
              <a:gd name="connsiteY56" fmla="*/ 55205 h 62070"/>
              <a:gd name="connsiteX57" fmla="*/ 2842054 w 3398108"/>
              <a:gd name="connsiteY57" fmla="*/ 34611 h 62070"/>
              <a:gd name="connsiteX58" fmla="*/ 2862648 w 3398108"/>
              <a:gd name="connsiteY58" fmla="*/ 27746 h 62070"/>
              <a:gd name="connsiteX59" fmla="*/ 2903838 w 3398108"/>
              <a:gd name="connsiteY59" fmla="*/ 7151 h 62070"/>
              <a:gd name="connsiteX60" fmla="*/ 2972486 w 3398108"/>
              <a:gd name="connsiteY60" fmla="*/ 14016 h 62070"/>
              <a:gd name="connsiteX61" fmla="*/ 3034270 w 3398108"/>
              <a:gd name="connsiteY61" fmla="*/ 41476 h 62070"/>
              <a:gd name="connsiteX62" fmla="*/ 3075459 w 3398108"/>
              <a:gd name="connsiteY62" fmla="*/ 62070 h 62070"/>
              <a:gd name="connsiteX63" fmla="*/ 3185297 w 3398108"/>
              <a:gd name="connsiteY63" fmla="*/ 41476 h 62070"/>
              <a:gd name="connsiteX64" fmla="*/ 3226486 w 3398108"/>
              <a:gd name="connsiteY64" fmla="*/ 14016 h 62070"/>
              <a:gd name="connsiteX65" fmla="*/ 3267675 w 3398108"/>
              <a:gd name="connsiteY65" fmla="*/ 286 h 62070"/>
              <a:gd name="connsiteX66" fmla="*/ 3336324 w 3398108"/>
              <a:gd name="connsiteY66" fmla="*/ 14016 h 62070"/>
              <a:gd name="connsiteX67" fmla="*/ 3356919 w 3398108"/>
              <a:gd name="connsiteY67" fmla="*/ 27746 h 62070"/>
              <a:gd name="connsiteX68" fmla="*/ 3398108 w 3398108"/>
              <a:gd name="connsiteY68" fmla="*/ 41476 h 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398108" h="62070">
                <a:moveTo>
                  <a:pt x="0" y="7151"/>
                </a:moveTo>
                <a:cubicBezTo>
                  <a:pt x="11441" y="11728"/>
                  <a:pt x="22786" y="16554"/>
                  <a:pt x="34324" y="20881"/>
                </a:cubicBezTo>
                <a:cubicBezTo>
                  <a:pt x="41100" y="23422"/>
                  <a:pt x="47683" y="27746"/>
                  <a:pt x="54919" y="27746"/>
                </a:cubicBezTo>
                <a:cubicBezTo>
                  <a:pt x="93887" y="27746"/>
                  <a:pt x="132720" y="23169"/>
                  <a:pt x="171621" y="20881"/>
                </a:cubicBezTo>
                <a:cubicBezTo>
                  <a:pt x="228161" y="2034"/>
                  <a:pt x="198484" y="5104"/>
                  <a:pt x="260865" y="14016"/>
                </a:cubicBezTo>
                <a:lnTo>
                  <a:pt x="302054" y="27746"/>
                </a:lnTo>
                <a:cubicBezTo>
                  <a:pt x="308919" y="30034"/>
                  <a:pt x="315552" y="33192"/>
                  <a:pt x="322648" y="34611"/>
                </a:cubicBezTo>
                <a:lnTo>
                  <a:pt x="356973" y="41476"/>
                </a:lnTo>
                <a:cubicBezTo>
                  <a:pt x="389009" y="39188"/>
                  <a:pt x="421319" y="39375"/>
                  <a:pt x="453081" y="34611"/>
                </a:cubicBezTo>
                <a:cubicBezTo>
                  <a:pt x="467393" y="32464"/>
                  <a:pt x="480540" y="25458"/>
                  <a:pt x="494270" y="20881"/>
                </a:cubicBezTo>
                <a:lnTo>
                  <a:pt x="514865" y="14016"/>
                </a:lnTo>
                <a:cubicBezTo>
                  <a:pt x="546901" y="16304"/>
                  <a:pt x="579052" y="17334"/>
                  <a:pt x="610973" y="20881"/>
                </a:cubicBezTo>
                <a:cubicBezTo>
                  <a:pt x="653345" y="25589"/>
                  <a:pt x="624540" y="26149"/>
                  <a:pt x="659027" y="41476"/>
                </a:cubicBezTo>
                <a:cubicBezTo>
                  <a:pt x="694734" y="57345"/>
                  <a:pt x="709181" y="56486"/>
                  <a:pt x="748270" y="62070"/>
                </a:cubicBezTo>
                <a:cubicBezTo>
                  <a:pt x="771846" y="57355"/>
                  <a:pt x="787446" y="54800"/>
                  <a:pt x="810054" y="48341"/>
                </a:cubicBezTo>
                <a:cubicBezTo>
                  <a:pt x="817012" y="46353"/>
                  <a:pt x="824176" y="44712"/>
                  <a:pt x="830648" y="41476"/>
                </a:cubicBezTo>
                <a:cubicBezTo>
                  <a:pt x="883876" y="14861"/>
                  <a:pt x="820075" y="38135"/>
                  <a:pt x="871838" y="20881"/>
                </a:cubicBezTo>
                <a:cubicBezTo>
                  <a:pt x="913931" y="-7182"/>
                  <a:pt x="888978" y="3287"/>
                  <a:pt x="974811" y="14016"/>
                </a:cubicBezTo>
                <a:cubicBezTo>
                  <a:pt x="991410" y="16091"/>
                  <a:pt x="1031515" y="30630"/>
                  <a:pt x="1043459" y="34611"/>
                </a:cubicBezTo>
                <a:cubicBezTo>
                  <a:pt x="1050324" y="36899"/>
                  <a:pt x="1056916" y="40286"/>
                  <a:pt x="1064054" y="41476"/>
                </a:cubicBezTo>
                <a:lnTo>
                  <a:pt x="1105243" y="48341"/>
                </a:lnTo>
                <a:cubicBezTo>
                  <a:pt x="1130940" y="45129"/>
                  <a:pt x="1167875" y="41869"/>
                  <a:pt x="1194486" y="34611"/>
                </a:cubicBezTo>
                <a:cubicBezTo>
                  <a:pt x="1208448" y="30803"/>
                  <a:pt x="1223633" y="28909"/>
                  <a:pt x="1235675" y="20881"/>
                </a:cubicBezTo>
                <a:lnTo>
                  <a:pt x="1256270" y="7151"/>
                </a:lnTo>
                <a:cubicBezTo>
                  <a:pt x="1283729" y="9439"/>
                  <a:pt x="1312099" y="6641"/>
                  <a:pt x="1338648" y="14016"/>
                </a:cubicBezTo>
                <a:cubicBezTo>
                  <a:pt x="1354547" y="18433"/>
                  <a:pt x="1364183" y="36258"/>
                  <a:pt x="1379838" y="41476"/>
                </a:cubicBezTo>
                <a:lnTo>
                  <a:pt x="1421027" y="55205"/>
                </a:lnTo>
                <a:cubicBezTo>
                  <a:pt x="1450775" y="52917"/>
                  <a:pt x="1480665" y="52041"/>
                  <a:pt x="1510270" y="48341"/>
                </a:cubicBezTo>
                <a:cubicBezTo>
                  <a:pt x="1522593" y="46801"/>
                  <a:pt x="1549819" y="32606"/>
                  <a:pt x="1558324" y="27746"/>
                </a:cubicBezTo>
                <a:cubicBezTo>
                  <a:pt x="1565488" y="23652"/>
                  <a:pt x="1570959" y="16187"/>
                  <a:pt x="1578919" y="14016"/>
                </a:cubicBezTo>
                <a:cubicBezTo>
                  <a:pt x="1596718" y="9162"/>
                  <a:pt x="1615532" y="9439"/>
                  <a:pt x="1633838" y="7151"/>
                </a:cubicBezTo>
                <a:cubicBezTo>
                  <a:pt x="1668162" y="-4291"/>
                  <a:pt x="1647567" y="-2002"/>
                  <a:pt x="1695621" y="14016"/>
                </a:cubicBezTo>
                <a:lnTo>
                  <a:pt x="1757405" y="34611"/>
                </a:lnTo>
                <a:cubicBezTo>
                  <a:pt x="1757406" y="34611"/>
                  <a:pt x="1798593" y="48340"/>
                  <a:pt x="1798594" y="48341"/>
                </a:cubicBezTo>
                <a:lnTo>
                  <a:pt x="1819189" y="62070"/>
                </a:lnTo>
                <a:cubicBezTo>
                  <a:pt x="1844360" y="57494"/>
                  <a:pt x="1869686" y="53701"/>
                  <a:pt x="1894702" y="48341"/>
                </a:cubicBezTo>
                <a:cubicBezTo>
                  <a:pt x="1901778" y="46825"/>
                  <a:pt x="1908971" y="44990"/>
                  <a:pt x="1915297" y="41476"/>
                </a:cubicBezTo>
                <a:cubicBezTo>
                  <a:pt x="1929722" y="33462"/>
                  <a:pt x="1956486" y="14016"/>
                  <a:pt x="1956486" y="14016"/>
                </a:cubicBezTo>
                <a:cubicBezTo>
                  <a:pt x="1979369" y="16304"/>
                  <a:pt x="2002369" y="17629"/>
                  <a:pt x="2025135" y="20881"/>
                </a:cubicBezTo>
                <a:cubicBezTo>
                  <a:pt x="2050554" y="24512"/>
                  <a:pt x="2068311" y="35108"/>
                  <a:pt x="2093784" y="41476"/>
                </a:cubicBezTo>
                <a:lnTo>
                  <a:pt x="2121243" y="48341"/>
                </a:lnTo>
                <a:cubicBezTo>
                  <a:pt x="2123571" y="48050"/>
                  <a:pt x="2182105" y="44379"/>
                  <a:pt x="2196757" y="34611"/>
                </a:cubicBezTo>
                <a:cubicBezTo>
                  <a:pt x="2248180" y="328"/>
                  <a:pt x="2188976" y="23474"/>
                  <a:pt x="2237946" y="7151"/>
                </a:cubicBezTo>
                <a:cubicBezTo>
                  <a:pt x="2263117" y="9439"/>
                  <a:pt x="2288438" y="10442"/>
                  <a:pt x="2313459" y="14016"/>
                </a:cubicBezTo>
                <a:cubicBezTo>
                  <a:pt x="2337618" y="17467"/>
                  <a:pt x="2332894" y="23734"/>
                  <a:pt x="2354648" y="34611"/>
                </a:cubicBezTo>
                <a:cubicBezTo>
                  <a:pt x="2361120" y="37847"/>
                  <a:pt x="2368771" y="38240"/>
                  <a:pt x="2375243" y="41476"/>
                </a:cubicBezTo>
                <a:cubicBezTo>
                  <a:pt x="2428477" y="68092"/>
                  <a:pt x="2364665" y="44814"/>
                  <a:pt x="2416432" y="62070"/>
                </a:cubicBezTo>
                <a:cubicBezTo>
                  <a:pt x="2441603" y="59782"/>
                  <a:pt x="2467789" y="62638"/>
                  <a:pt x="2491946" y="55205"/>
                </a:cubicBezTo>
                <a:cubicBezTo>
                  <a:pt x="2499831" y="52779"/>
                  <a:pt x="2498679" y="38984"/>
                  <a:pt x="2505675" y="34611"/>
                </a:cubicBezTo>
                <a:cubicBezTo>
                  <a:pt x="2517948" y="26941"/>
                  <a:pt x="2533135" y="25458"/>
                  <a:pt x="2546865" y="20881"/>
                </a:cubicBezTo>
                <a:lnTo>
                  <a:pt x="2567459" y="14016"/>
                </a:lnTo>
                <a:cubicBezTo>
                  <a:pt x="2592630" y="16304"/>
                  <a:pt x="2618082" y="16488"/>
                  <a:pt x="2642973" y="20881"/>
                </a:cubicBezTo>
                <a:cubicBezTo>
                  <a:pt x="2657225" y="23396"/>
                  <a:pt x="2670432" y="30034"/>
                  <a:pt x="2684162" y="34611"/>
                </a:cubicBezTo>
                <a:lnTo>
                  <a:pt x="2725351" y="48341"/>
                </a:lnTo>
                <a:cubicBezTo>
                  <a:pt x="2732216" y="50629"/>
                  <a:pt x="2738850" y="53786"/>
                  <a:pt x="2745946" y="55205"/>
                </a:cubicBezTo>
                <a:lnTo>
                  <a:pt x="2780270" y="62070"/>
                </a:lnTo>
                <a:cubicBezTo>
                  <a:pt x="2796288" y="59782"/>
                  <a:pt x="2813538" y="61776"/>
                  <a:pt x="2828324" y="55205"/>
                </a:cubicBezTo>
                <a:cubicBezTo>
                  <a:pt x="2835863" y="51854"/>
                  <a:pt x="2835611" y="39765"/>
                  <a:pt x="2842054" y="34611"/>
                </a:cubicBezTo>
                <a:cubicBezTo>
                  <a:pt x="2847704" y="30091"/>
                  <a:pt x="2856176" y="30982"/>
                  <a:pt x="2862648" y="27746"/>
                </a:cubicBezTo>
                <a:cubicBezTo>
                  <a:pt x="2915876" y="1131"/>
                  <a:pt x="2852075" y="24405"/>
                  <a:pt x="2903838" y="7151"/>
                </a:cubicBezTo>
                <a:cubicBezTo>
                  <a:pt x="2926721" y="9439"/>
                  <a:pt x="2949883" y="9778"/>
                  <a:pt x="2972486" y="14016"/>
                </a:cubicBezTo>
                <a:cubicBezTo>
                  <a:pt x="3029160" y="24643"/>
                  <a:pt x="2997268" y="22975"/>
                  <a:pt x="3034270" y="41476"/>
                </a:cubicBezTo>
                <a:cubicBezTo>
                  <a:pt x="3091116" y="69899"/>
                  <a:pt x="3016437" y="22723"/>
                  <a:pt x="3075459" y="62070"/>
                </a:cubicBezTo>
                <a:cubicBezTo>
                  <a:pt x="3099610" y="59655"/>
                  <a:pt x="3159356" y="58770"/>
                  <a:pt x="3185297" y="41476"/>
                </a:cubicBezTo>
                <a:cubicBezTo>
                  <a:pt x="3199027" y="32323"/>
                  <a:pt x="3210832" y="19234"/>
                  <a:pt x="3226486" y="14016"/>
                </a:cubicBezTo>
                <a:lnTo>
                  <a:pt x="3267675" y="286"/>
                </a:lnTo>
                <a:cubicBezTo>
                  <a:pt x="3285386" y="2816"/>
                  <a:pt x="3317153" y="4430"/>
                  <a:pt x="3336324" y="14016"/>
                </a:cubicBezTo>
                <a:cubicBezTo>
                  <a:pt x="3343704" y="17706"/>
                  <a:pt x="3349379" y="24395"/>
                  <a:pt x="3356919" y="27746"/>
                </a:cubicBezTo>
                <a:cubicBezTo>
                  <a:pt x="3370144" y="33624"/>
                  <a:pt x="3398108" y="41476"/>
                  <a:pt x="3398108" y="41476"/>
                </a:cubicBezTo>
              </a:path>
            </a:pathLst>
          </a:cu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rot="16200000">
            <a:off x="4502170" y="1843272"/>
            <a:ext cx="2421737" cy="62070"/>
          </a:xfrm>
          <a:custGeom>
            <a:avLst/>
            <a:gdLst>
              <a:gd name="connsiteX0" fmla="*/ 0 w 3398108"/>
              <a:gd name="connsiteY0" fmla="*/ 7151 h 62070"/>
              <a:gd name="connsiteX1" fmla="*/ 34324 w 3398108"/>
              <a:gd name="connsiteY1" fmla="*/ 20881 h 62070"/>
              <a:gd name="connsiteX2" fmla="*/ 54919 w 3398108"/>
              <a:gd name="connsiteY2" fmla="*/ 27746 h 62070"/>
              <a:gd name="connsiteX3" fmla="*/ 171621 w 3398108"/>
              <a:gd name="connsiteY3" fmla="*/ 20881 h 62070"/>
              <a:gd name="connsiteX4" fmla="*/ 260865 w 3398108"/>
              <a:gd name="connsiteY4" fmla="*/ 14016 h 62070"/>
              <a:gd name="connsiteX5" fmla="*/ 302054 w 3398108"/>
              <a:gd name="connsiteY5" fmla="*/ 27746 h 62070"/>
              <a:gd name="connsiteX6" fmla="*/ 322648 w 3398108"/>
              <a:gd name="connsiteY6" fmla="*/ 34611 h 62070"/>
              <a:gd name="connsiteX7" fmla="*/ 356973 w 3398108"/>
              <a:gd name="connsiteY7" fmla="*/ 41476 h 62070"/>
              <a:gd name="connsiteX8" fmla="*/ 453081 w 3398108"/>
              <a:gd name="connsiteY8" fmla="*/ 34611 h 62070"/>
              <a:gd name="connsiteX9" fmla="*/ 494270 w 3398108"/>
              <a:gd name="connsiteY9" fmla="*/ 20881 h 62070"/>
              <a:gd name="connsiteX10" fmla="*/ 514865 w 3398108"/>
              <a:gd name="connsiteY10" fmla="*/ 14016 h 62070"/>
              <a:gd name="connsiteX11" fmla="*/ 610973 w 3398108"/>
              <a:gd name="connsiteY11" fmla="*/ 20881 h 62070"/>
              <a:gd name="connsiteX12" fmla="*/ 659027 w 3398108"/>
              <a:gd name="connsiteY12" fmla="*/ 41476 h 62070"/>
              <a:gd name="connsiteX13" fmla="*/ 748270 w 3398108"/>
              <a:gd name="connsiteY13" fmla="*/ 62070 h 62070"/>
              <a:gd name="connsiteX14" fmla="*/ 810054 w 3398108"/>
              <a:gd name="connsiteY14" fmla="*/ 48341 h 62070"/>
              <a:gd name="connsiteX15" fmla="*/ 830648 w 3398108"/>
              <a:gd name="connsiteY15" fmla="*/ 41476 h 62070"/>
              <a:gd name="connsiteX16" fmla="*/ 871838 w 3398108"/>
              <a:gd name="connsiteY16" fmla="*/ 20881 h 62070"/>
              <a:gd name="connsiteX17" fmla="*/ 974811 w 3398108"/>
              <a:gd name="connsiteY17" fmla="*/ 14016 h 62070"/>
              <a:gd name="connsiteX18" fmla="*/ 1043459 w 3398108"/>
              <a:gd name="connsiteY18" fmla="*/ 34611 h 62070"/>
              <a:gd name="connsiteX19" fmla="*/ 1064054 w 3398108"/>
              <a:gd name="connsiteY19" fmla="*/ 41476 h 62070"/>
              <a:gd name="connsiteX20" fmla="*/ 1105243 w 3398108"/>
              <a:gd name="connsiteY20" fmla="*/ 48341 h 62070"/>
              <a:gd name="connsiteX21" fmla="*/ 1194486 w 3398108"/>
              <a:gd name="connsiteY21" fmla="*/ 34611 h 62070"/>
              <a:gd name="connsiteX22" fmla="*/ 1235675 w 3398108"/>
              <a:gd name="connsiteY22" fmla="*/ 20881 h 62070"/>
              <a:gd name="connsiteX23" fmla="*/ 1256270 w 3398108"/>
              <a:gd name="connsiteY23" fmla="*/ 7151 h 62070"/>
              <a:gd name="connsiteX24" fmla="*/ 1338648 w 3398108"/>
              <a:gd name="connsiteY24" fmla="*/ 14016 h 62070"/>
              <a:gd name="connsiteX25" fmla="*/ 1379838 w 3398108"/>
              <a:gd name="connsiteY25" fmla="*/ 41476 h 62070"/>
              <a:gd name="connsiteX26" fmla="*/ 1421027 w 3398108"/>
              <a:gd name="connsiteY26" fmla="*/ 55205 h 62070"/>
              <a:gd name="connsiteX27" fmla="*/ 1510270 w 3398108"/>
              <a:gd name="connsiteY27" fmla="*/ 48341 h 62070"/>
              <a:gd name="connsiteX28" fmla="*/ 1558324 w 3398108"/>
              <a:gd name="connsiteY28" fmla="*/ 27746 h 62070"/>
              <a:gd name="connsiteX29" fmla="*/ 1578919 w 3398108"/>
              <a:gd name="connsiteY29" fmla="*/ 14016 h 62070"/>
              <a:gd name="connsiteX30" fmla="*/ 1633838 w 3398108"/>
              <a:gd name="connsiteY30" fmla="*/ 7151 h 62070"/>
              <a:gd name="connsiteX31" fmla="*/ 1695621 w 3398108"/>
              <a:gd name="connsiteY31" fmla="*/ 14016 h 62070"/>
              <a:gd name="connsiteX32" fmla="*/ 1757405 w 3398108"/>
              <a:gd name="connsiteY32" fmla="*/ 34611 h 62070"/>
              <a:gd name="connsiteX33" fmla="*/ 1798594 w 3398108"/>
              <a:gd name="connsiteY33" fmla="*/ 48341 h 62070"/>
              <a:gd name="connsiteX34" fmla="*/ 1819189 w 3398108"/>
              <a:gd name="connsiteY34" fmla="*/ 62070 h 62070"/>
              <a:gd name="connsiteX35" fmla="*/ 1894702 w 3398108"/>
              <a:gd name="connsiteY35" fmla="*/ 48341 h 62070"/>
              <a:gd name="connsiteX36" fmla="*/ 1915297 w 3398108"/>
              <a:gd name="connsiteY36" fmla="*/ 41476 h 62070"/>
              <a:gd name="connsiteX37" fmla="*/ 1956486 w 3398108"/>
              <a:gd name="connsiteY37" fmla="*/ 14016 h 62070"/>
              <a:gd name="connsiteX38" fmla="*/ 2025135 w 3398108"/>
              <a:gd name="connsiteY38" fmla="*/ 20881 h 62070"/>
              <a:gd name="connsiteX39" fmla="*/ 2093784 w 3398108"/>
              <a:gd name="connsiteY39" fmla="*/ 41476 h 62070"/>
              <a:gd name="connsiteX40" fmla="*/ 2121243 w 3398108"/>
              <a:gd name="connsiteY40" fmla="*/ 48341 h 62070"/>
              <a:gd name="connsiteX41" fmla="*/ 2196757 w 3398108"/>
              <a:gd name="connsiteY41" fmla="*/ 34611 h 62070"/>
              <a:gd name="connsiteX42" fmla="*/ 2237946 w 3398108"/>
              <a:gd name="connsiteY42" fmla="*/ 7151 h 62070"/>
              <a:gd name="connsiteX43" fmla="*/ 2313459 w 3398108"/>
              <a:gd name="connsiteY43" fmla="*/ 14016 h 62070"/>
              <a:gd name="connsiteX44" fmla="*/ 2354648 w 3398108"/>
              <a:gd name="connsiteY44" fmla="*/ 34611 h 62070"/>
              <a:gd name="connsiteX45" fmla="*/ 2375243 w 3398108"/>
              <a:gd name="connsiteY45" fmla="*/ 41476 h 62070"/>
              <a:gd name="connsiteX46" fmla="*/ 2416432 w 3398108"/>
              <a:gd name="connsiteY46" fmla="*/ 62070 h 62070"/>
              <a:gd name="connsiteX47" fmla="*/ 2491946 w 3398108"/>
              <a:gd name="connsiteY47" fmla="*/ 55205 h 62070"/>
              <a:gd name="connsiteX48" fmla="*/ 2505675 w 3398108"/>
              <a:gd name="connsiteY48" fmla="*/ 34611 h 62070"/>
              <a:gd name="connsiteX49" fmla="*/ 2546865 w 3398108"/>
              <a:gd name="connsiteY49" fmla="*/ 20881 h 62070"/>
              <a:gd name="connsiteX50" fmla="*/ 2567459 w 3398108"/>
              <a:gd name="connsiteY50" fmla="*/ 14016 h 62070"/>
              <a:gd name="connsiteX51" fmla="*/ 2642973 w 3398108"/>
              <a:gd name="connsiteY51" fmla="*/ 20881 h 62070"/>
              <a:gd name="connsiteX52" fmla="*/ 2684162 w 3398108"/>
              <a:gd name="connsiteY52" fmla="*/ 34611 h 62070"/>
              <a:gd name="connsiteX53" fmla="*/ 2725351 w 3398108"/>
              <a:gd name="connsiteY53" fmla="*/ 48341 h 62070"/>
              <a:gd name="connsiteX54" fmla="*/ 2745946 w 3398108"/>
              <a:gd name="connsiteY54" fmla="*/ 55205 h 62070"/>
              <a:gd name="connsiteX55" fmla="*/ 2780270 w 3398108"/>
              <a:gd name="connsiteY55" fmla="*/ 62070 h 62070"/>
              <a:gd name="connsiteX56" fmla="*/ 2828324 w 3398108"/>
              <a:gd name="connsiteY56" fmla="*/ 55205 h 62070"/>
              <a:gd name="connsiteX57" fmla="*/ 2842054 w 3398108"/>
              <a:gd name="connsiteY57" fmla="*/ 34611 h 62070"/>
              <a:gd name="connsiteX58" fmla="*/ 2862648 w 3398108"/>
              <a:gd name="connsiteY58" fmla="*/ 27746 h 62070"/>
              <a:gd name="connsiteX59" fmla="*/ 2903838 w 3398108"/>
              <a:gd name="connsiteY59" fmla="*/ 7151 h 62070"/>
              <a:gd name="connsiteX60" fmla="*/ 2972486 w 3398108"/>
              <a:gd name="connsiteY60" fmla="*/ 14016 h 62070"/>
              <a:gd name="connsiteX61" fmla="*/ 3034270 w 3398108"/>
              <a:gd name="connsiteY61" fmla="*/ 41476 h 62070"/>
              <a:gd name="connsiteX62" fmla="*/ 3075459 w 3398108"/>
              <a:gd name="connsiteY62" fmla="*/ 62070 h 62070"/>
              <a:gd name="connsiteX63" fmla="*/ 3185297 w 3398108"/>
              <a:gd name="connsiteY63" fmla="*/ 41476 h 62070"/>
              <a:gd name="connsiteX64" fmla="*/ 3226486 w 3398108"/>
              <a:gd name="connsiteY64" fmla="*/ 14016 h 62070"/>
              <a:gd name="connsiteX65" fmla="*/ 3267675 w 3398108"/>
              <a:gd name="connsiteY65" fmla="*/ 286 h 62070"/>
              <a:gd name="connsiteX66" fmla="*/ 3336324 w 3398108"/>
              <a:gd name="connsiteY66" fmla="*/ 14016 h 62070"/>
              <a:gd name="connsiteX67" fmla="*/ 3356919 w 3398108"/>
              <a:gd name="connsiteY67" fmla="*/ 27746 h 62070"/>
              <a:gd name="connsiteX68" fmla="*/ 3398108 w 3398108"/>
              <a:gd name="connsiteY68" fmla="*/ 41476 h 62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398108" h="62070">
                <a:moveTo>
                  <a:pt x="0" y="7151"/>
                </a:moveTo>
                <a:cubicBezTo>
                  <a:pt x="11441" y="11728"/>
                  <a:pt x="22786" y="16554"/>
                  <a:pt x="34324" y="20881"/>
                </a:cubicBezTo>
                <a:cubicBezTo>
                  <a:pt x="41100" y="23422"/>
                  <a:pt x="47683" y="27746"/>
                  <a:pt x="54919" y="27746"/>
                </a:cubicBezTo>
                <a:cubicBezTo>
                  <a:pt x="93887" y="27746"/>
                  <a:pt x="132720" y="23169"/>
                  <a:pt x="171621" y="20881"/>
                </a:cubicBezTo>
                <a:cubicBezTo>
                  <a:pt x="228161" y="2034"/>
                  <a:pt x="198484" y="5104"/>
                  <a:pt x="260865" y="14016"/>
                </a:cubicBezTo>
                <a:lnTo>
                  <a:pt x="302054" y="27746"/>
                </a:lnTo>
                <a:cubicBezTo>
                  <a:pt x="308919" y="30034"/>
                  <a:pt x="315552" y="33192"/>
                  <a:pt x="322648" y="34611"/>
                </a:cubicBezTo>
                <a:lnTo>
                  <a:pt x="356973" y="41476"/>
                </a:lnTo>
                <a:cubicBezTo>
                  <a:pt x="389009" y="39188"/>
                  <a:pt x="421319" y="39375"/>
                  <a:pt x="453081" y="34611"/>
                </a:cubicBezTo>
                <a:cubicBezTo>
                  <a:pt x="467393" y="32464"/>
                  <a:pt x="480540" y="25458"/>
                  <a:pt x="494270" y="20881"/>
                </a:cubicBezTo>
                <a:lnTo>
                  <a:pt x="514865" y="14016"/>
                </a:lnTo>
                <a:cubicBezTo>
                  <a:pt x="546901" y="16304"/>
                  <a:pt x="579052" y="17334"/>
                  <a:pt x="610973" y="20881"/>
                </a:cubicBezTo>
                <a:cubicBezTo>
                  <a:pt x="653345" y="25589"/>
                  <a:pt x="624540" y="26149"/>
                  <a:pt x="659027" y="41476"/>
                </a:cubicBezTo>
                <a:cubicBezTo>
                  <a:pt x="694734" y="57345"/>
                  <a:pt x="709181" y="56486"/>
                  <a:pt x="748270" y="62070"/>
                </a:cubicBezTo>
                <a:cubicBezTo>
                  <a:pt x="771846" y="57355"/>
                  <a:pt x="787446" y="54800"/>
                  <a:pt x="810054" y="48341"/>
                </a:cubicBezTo>
                <a:cubicBezTo>
                  <a:pt x="817012" y="46353"/>
                  <a:pt x="824176" y="44712"/>
                  <a:pt x="830648" y="41476"/>
                </a:cubicBezTo>
                <a:cubicBezTo>
                  <a:pt x="883876" y="14861"/>
                  <a:pt x="820075" y="38135"/>
                  <a:pt x="871838" y="20881"/>
                </a:cubicBezTo>
                <a:cubicBezTo>
                  <a:pt x="913931" y="-7182"/>
                  <a:pt x="888978" y="3287"/>
                  <a:pt x="974811" y="14016"/>
                </a:cubicBezTo>
                <a:cubicBezTo>
                  <a:pt x="991410" y="16091"/>
                  <a:pt x="1031515" y="30630"/>
                  <a:pt x="1043459" y="34611"/>
                </a:cubicBezTo>
                <a:cubicBezTo>
                  <a:pt x="1050324" y="36899"/>
                  <a:pt x="1056916" y="40286"/>
                  <a:pt x="1064054" y="41476"/>
                </a:cubicBezTo>
                <a:lnTo>
                  <a:pt x="1105243" y="48341"/>
                </a:lnTo>
                <a:cubicBezTo>
                  <a:pt x="1130940" y="45129"/>
                  <a:pt x="1167875" y="41869"/>
                  <a:pt x="1194486" y="34611"/>
                </a:cubicBezTo>
                <a:cubicBezTo>
                  <a:pt x="1208448" y="30803"/>
                  <a:pt x="1223633" y="28909"/>
                  <a:pt x="1235675" y="20881"/>
                </a:cubicBezTo>
                <a:lnTo>
                  <a:pt x="1256270" y="7151"/>
                </a:lnTo>
                <a:cubicBezTo>
                  <a:pt x="1283729" y="9439"/>
                  <a:pt x="1312099" y="6641"/>
                  <a:pt x="1338648" y="14016"/>
                </a:cubicBezTo>
                <a:cubicBezTo>
                  <a:pt x="1354547" y="18433"/>
                  <a:pt x="1364183" y="36258"/>
                  <a:pt x="1379838" y="41476"/>
                </a:cubicBezTo>
                <a:lnTo>
                  <a:pt x="1421027" y="55205"/>
                </a:lnTo>
                <a:cubicBezTo>
                  <a:pt x="1450775" y="52917"/>
                  <a:pt x="1480665" y="52041"/>
                  <a:pt x="1510270" y="48341"/>
                </a:cubicBezTo>
                <a:cubicBezTo>
                  <a:pt x="1522593" y="46801"/>
                  <a:pt x="1549819" y="32606"/>
                  <a:pt x="1558324" y="27746"/>
                </a:cubicBezTo>
                <a:cubicBezTo>
                  <a:pt x="1565488" y="23652"/>
                  <a:pt x="1570959" y="16187"/>
                  <a:pt x="1578919" y="14016"/>
                </a:cubicBezTo>
                <a:cubicBezTo>
                  <a:pt x="1596718" y="9162"/>
                  <a:pt x="1615532" y="9439"/>
                  <a:pt x="1633838" y="7151"/>
                </a:cubicBezTo>
                <a:cubicBezTo>
                  <a:pt x="1668162" y="-4291"/>
                  <a:pt x="1647567" y="-2002"/>
                  <a:pt x="1695621" y="14016"/>
                </a:cubicBezTo>
                <a:lnTo>
                  <a:pt x="1757405" y="34611"/>
                </a:lnTo>
                <a:cubicBezTo>
                  <a:pt x="1757406" y="34611"/>
                  <a:pt x="1798593" y="48340"/>
                  <a:pt x="1798594" y="48341"/>
                </a:cubicBezTo>
                <a:lnTo>
                  <a:pt x="1819189" y="62070"/>
                </a:lnTo>
                <a:cubicBezTo>
                  <a:pt x="1844360" y="57494"/>
                  <a:pt x="1869686" y="53701"/>
                  <a:pt x="1894702" y="48341"/>
                </a:cubicBezTo>
                <a:cubicBezTo>
                  <a:pt x="1901778" y="46825"/>
                  <a:pt x="1908971" y="44990"/>
                  <a:pt x="1915297" y="41476"/>
                </a:cubicBezTo>
                <a:cubicBezTo>
                  <a:pt x="1929722" y="33462"/>
                  <a:pt x="1956486" y="14016"/>
                  <a:pt x="1956486" y="14016"/>
                </a:cubicBezTo>
                <a:cubicBezTo>
                  <a:pt x="1979369" y="16304"/>
                  <a:pt x="2002369" y="17629"/>
                  <a:pt x="2025135" y="20881"/>
                </a:cubicBezTo>
                <a:cubicBezTo>
                  <a:pt x="2050554" y="24512"/>
                  <a:pt x="2068311" y="35108"/>
                  <a:pt x="2093784" y="41476"/>
                </a:cubicBezTo>
                <a:lnTo>
                  <a:pt x="2121243" y="48341"/>
                </a:lnTo>
                <a:cubicBezTo>
                  <a:pt x="2123571" y="48050"/>
                  <a:pt x="2182105" y="44379"/>
                  <a:pt x="2196757" y="34611"/>
                </a:cubicBezTo>
                <a:cubicBezTo>
                  <a:pt x="2248180" y="328"/>
                  <a:pt x="2188976" y="23474"/>
                  <a:pt x="2237946" y="7151"/>
                </a:cubicBezTo>
                <a:cubicBezTo>
                  <a:pt x="2263117" y="9439"/>
                  <a:pt x="2288438" y="10442"/>
                  <a:pt x="2313459" y="14016"/>
                </a:cubicBezTo>
                <a:cubicBezTo>
                  <a:pt x="2337618" y="17467"/>
                  <a:pt x="2332894" y="23734"/>
                  <a:pt x="2354648" y="34611"/>
                </a:cubicBezTo>
                <a:cubicBezTo>
                  <a:pt x="2361120" y="37847"/>
                  <a:pt x="2368771" y="38240"/>
                  <a:pt x="2375243" y="41476"/>
                </a:cubicBezTo>
                <a:cubicBezTo>
                  <a:pt x="2428477" y="68092"/>
                  <a:pt x="2364665" y="44814"/>
                  <a:pt x="2416432" y="62070"/>
                </a:cubicBezTo>
                <a:cubicBezTo>
                  <a:pt x="2441603" y="59782"/>
                  <a:pt x="2467789" y="62638"/>
                  <a:pt x="2491946" y="55205"/>
                </a:cubicBezTo>
                <a:cubicBezTo>
                  <a:pt x="2499831" y="52779"/>
                  <a:pt x="2498679" y="38984"/>
                  <a:pt x="2505675" y="34611"/>
                </a:cubicBezTo>
                <a:cubicBezTo>
                  <a:pt x="2517948" y="26941"/>
                  <a:pt x="2533135" y="25458"/>
                  <a:pt x="2546865" y="20881"/>
                </a:cubicBezTo>
                <a:lnTo>
                  <a:pt x="2567459" y="14016"/>
                </a:lnTo>
                <a:cubicBezTo>
                  <a:pt x="2592630" y="16304"/>
                  <a:pt x="2618082" y="16488"/>
                  <a:pt x="2642973" y="20881"/>
                </a:cubicBezTo>
                <a:cubicBezTo>
                  <a:pt x="2657225" y="23396"/>
                  <a:pt x="2670432" y="30034"/>
                  <a:pt x="2684162" y="34611"/>
                </a:cubicBezTo>
                <a:lnTo>
                  <a:pt x="2725351" y="48341"/>
                </a:lnTo>
                <a:cubicBezTo>
                  <a:pt x="2732216" y="50629"/>
                  <a:pt x="2738850" y="53786"/>
                  <a:pt x="2745946" y="55205"/>
                </a:cubicBezTo>
                <a:lnTo>
                  <a:pt x="2780270" y="62070"/>
                </a:lnTo>
                <a:cubicBezTo>
                  <a:pt x="2796288" y="59782"/>
                  <a:pt x="2813538" y="61776"/>
                  <a:pt x="2828324" y="55205"/>
                </a:cubicBezTo>
                <a:cubicBezTo>
                  <a:pt x="2835863" y="51854"/>
                  <a:pt x="2835611" y="39765"/>
                  <a:pt x="2842054" y="34611"/>
                </a:cubicBezTo>
                <a:cubicBezTo>
                  <a:pt x="2847704" y="30091"/>
                  <a:pt x="2856176" y="30982"/>
                  <a:pt x="2862648" y="27746"/>
                </a:cubicBezTo>
                <a:cubicBezTo>
                  <a:pt x="2915876" y="1131"/>
                  <a:pt x="2852075" y="24405"/>
                  <a:pt x="2903838" y="7151"/>
                </a:cubicBezTo>
                <a:cubicBezTo>
                  <a:pt x="2926721" y="9439"/>
                  <a:pt x="2949883" y="9778"/>
                  <a:pt x="2972486" y="14016"/>
                </a:cubicBezTo>
                <a:cubicBezTo>
                  <a:pt x="3029160" y="24643"/>
                  <a:pt x="2997268" y="22975"/>
                  <a:pt x="3034270" y="41476"/>
                </a:cubicBezTo>
                <a:cubicBezTo>
                  <a:pt x="3091116" y="69899"/>
                  <a:pt x="3016437" y="22723"/>
                  <a:pt x="3075459" y="62070"/>
                </a:cubicBezTo>
                <a:cubicBezTo>
                  <a:pt x="3099610" y="59655"/>
                  <a:pt x="3159356" y="58770"/>
                  <a:pt x="3185297" y="41476"/>
                </a:cubicBezTo>
                <a:cubicBezTo>
                  <a:pt x="3199027" y="32323"/>
                  <a:pt x="3210832" y="19234"/>
                  <a:pt x="3226486" y="14016"/>
                </a:cubicBezTo>
                <a:lnTo>
                  <a:pt x="3267675" y="286"/>
                </a:lnTo>
                <a:cubicBezTo>
                  <a:pt x="3285386" y="2816"/>
                  <a:pt x="3317153" y="4430"/>
                  <a:pt x="3336324" y="14016"/>
                </a:cubicBezTo>
                <a:cubicBezTo>
                  <a:pt x="3343704" y="17706"/>
                  <a:pt x="3349379" y="24395"/>
                  <a:pt x="3356919" y="27746"/>
                </a:cubicBezTo>
                <a:cubicBezTo>
                  <a:pt x="3370144" y="33624"/>
                  <a:pt x="3398108" y="41476"/>
                  <a:pt x="3398108" y="41476"/>
                </a:cubicBezTo>
              </a:path>
            </a:pathLst>
          </a:cu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26361" y="3955708"/>
            <a:ext cx="588422" cy="4716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ambria"/>
              </a:rPr>
              <a:t>Sea Ice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03913" y="593442"/>
            <a:ext cx="23114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>
                <a:latin typeface="Cambria"/>
                <a:cs typeface="Cambria"/>
              </a:rPr>
              <a:t>Diagram compressed horizontally</a:t>
            </a:r>
          </a:p>
        </p:txBody>
      </p:sp>
      <p:sp>
        <p:nvSpPr>
          <p:cNvPr id="70" name="Moon 69"/>
          <p:cNvSpPr/>
          <p:nvPr/>
        </p:nvSpPr>
        <p:spPr>
          <a:xfrm rot="16200000">
            <a:off x="10084116" y="2497176"/>
            <a:ext cx="550529" cy="4055252"/>
          </a:xfrm>
          <a:prstGeom prst="moon">
            <a:avLst>
              <a:gd name="adj" fmla="val 8513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21543" y="1317144"/>
            <a:ext cx="16249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mbria"/>
                <a:cs typeface="Cambria"/>
              </a:rPr>
              <a:t>Heat from freezing ice radiates into space, clear of insulating sea ice</a:t>
            </a:r>
          </a:p>
        </p:txBody>
      </p:sp>
      <p:sp>
        <p:nvSpPr>
          <p:cNvPr id="21" name="Freeform 20"/>
          <p:cNvSpPr/>
          <p:nvPr/>
        </p:nvSpPr>
        <p:spPr>
          <a:xfrm>
            <a:off x="4689320" y="4145156"/>
            <a:ext cx="1618959" cy="1507329"/>
          </a:xfrm>
          <a:custGeom>
            <a:avLst/>
            <a:gdLst>
              <a:gd name="connsiteX0" fmla="*/ 0 w 1618959"/>
              <a:gd name="connsiteY0" fmla="*/ 1507329 h 1507329"/>
              <a:gd name="connsiteX1" fmla="*/ 34891 w 1618959"/>
              <a:gd name="connsiteY1" fmla="*/ 1479416 h 1507329"/>
              <a:gd name="connsiteX2" fmla="*/ 41869 w 1618959"/>
              <a:gd name="connsiteY2" fmla="*/ 1458481 h 1507329"/>
              <a:gd name="connsiteX3" fmla="*/ 55825 w 1618959"/>
              <a:gd name="connsiteY3" fmla="*/ 1437546 h 1507329"/>
              <a:gd name="connsiteX4" fmla="*/ 62804 w 1618959"/>
              <a:gd name="connsiteY4" fmla="*/ 1416610 h 1507329"/>
              <a:gd name="connsiteX5" fmla="*/ 76760 w 1618959"/>
              <a:gd name="connsiteY5" fmla="*/ 1395675 h 1507329"/>
              <a:gd name="connsiteX6" fmla="*/ 90716 w 1618959"/>
              <a:gd name="connsiteY6" fmla="*/ 1353805 h 1507329"/>
              <a:gd name="connsiteX7" fmla="*/ 104673 w 1618959"/>
              <a:gd name="connsiteY7" fmla="*/ 1291000 h 1507329"/>
              <a:gd name="connsiteX8" fmla="*/ 111651 w 1618959"/>
              <a:gd name="connsiteY8" fmla="*/ 1186324 h 1507329"/>
              <a:gd name="connsiteX9" fmla="*/ 132585 w 1618959"/>
              <a:gd name="connsiteY9" fmla="*/ 1172367 h 1507329"/>
              <a:gd name="connsiteX10" fmla="*/ 160498 w 1618959"/>
              <a:gd name="connsiteY10" fmla="*/ 1144454 h 1507329"/>
              <a:gd name="connsiteX11" fmla="*/ 174454 w 1618959"/>
              <a:gd name="connsiteY11" fmla="*/ 1123519 h 1507329"/>
              <a:gd name="connsiteX12" fmla="*/ 195389 w 1618959"/>
              <a:gd name="connsiteY12" fmla="*/ 1116540 h 1507329"/>
              <a:gd name="connsiteX13" fmla="*/ 216323 w 1618959"/>
              <a:gd name="connsiteY13" fmla="*/ 1102584 h 1507329"/>
              <a:gd name="connsiteX14" fmla="*/ 244236 w 1618959"/>
              <a:gd name="connsiteY14" fmla="*/ 1074670 h 1507329"/>
              <a:gd name="connsiteX15" fmla="*/ 286105 w 1618959"/>
              <a:gd name="connsiteY15" fmla="*/ 1046756 h 1507329"/>
              <a:gd name="connsiteX16" fmla="*/ 314017 w 1618959"/>
              <a:gd name="connsiteY16" fmla="*/ 1004886 h 1507329"/>
              <a:gd name="connsiteX17" fmla="*/ 334952 w 1618959"/>
              <a:gd name="connsiteY17" fmla="*/ 969994 h 1507329"/>
              <a:gd name="connsiteX18" fmla="*/ 341930 w 1618959"/>
              <a:gd name="connsiteY18" fmla="*/ 949059 h 1507329"/>
              <a:gd name="connsiteX19" fmla="*/ 348908 w 1618959"/>
              <a:gd name="connsiteY19" fmla="*/ 921146 h 1507329"/>
              <a:gd name="connsiteX20" fmla="*/ 362864 w 1618959"/>
              <a:gd name="connsiteY20" fmla="*/ 900211 h 1507329"/>
              <a:gd name="connsiteX21" fmla="*/ 397755 w 1618959"/>
              <a:gd name="connsiteY21" fmla="*/ 872297 h 1507329"/>
              <a:gd name="connsiteX22" fmla="*/ 439624 w 1618959"/>
              <a:gd name="connsiteY22" fmla="*/ 858340 h 1507329"/>
              <a:gd name="connsiteX23" fmla="*/ 481493 w 1618959"/>
              <a:gd name="connsiteY23" fmla="*/ 844384 h 1507329"/>
              <a:gd name="connsiteX24" fmla="*/ 544296 w 1618959"/>
              <a:gd name="connsiteY24" fmla="*/ 830427 h 1507329"/>
              <a:gd name="connsiteX25" fmla="*/ 565231 w 1618959"/>
              <a:gd name="connsiteY25" fmla="*/ 816470 h 1507329"/>
              <a:gd name="connsiteX26" fmla="*/ 586165 w 1618959"/>
              <a:gd name="connsiteY26" fmla="*/ 809492 h 1507329"/>
              <a:gd name="connsiteX27" fmla="*/ 614078 w 1618959"/>
              <a:gd name="connsiteY27" fmla="*/ 774600 h 1507329"/>
              <a:gd name="connsiteX28" fmla="*/ 635012 w 1618959"/>
              <a:gd name="connsiteY28" fmla="*/ 767621 h 1507329"/>
              <a:gd name="connsiteX29" fmla="*/ 662925 w 1618959"/>
              <a:gd name="connsiteY29" fmla="*/ 732730 h 1507329"/>
              <a:gd name="connsiteX30" fmla="*/ 669903 w 1618959"/>
              <a:gd name="connsiteY30" fmla="*/ 711794 h 1507329"/>
              <a:gd name="connsiteX31" fmla="*/ 683859 w 1618959"/>
              <a:gd name="connsiteY31" fmla="*/ 690859 h 1507329"/>
              <a:gd name="connsiteX32" fmla="*/ 690838 w 1618959"/>
              <a:gd name="connsiteY32" fmla="*/ 669924 h 1507329"/>
              <a:gd name="connsiteX33" fmla="*/ 704794 w 1618959"/>
              <a:gd name="connsiteY33" fmla="*/ 648989 h 1507329"/>
              <a:gd name="connsiteX34" fmla="*/ 718750 w 1618959"/>
              <a:gd name="connsiteY34" fmla="*/ 586184 h 1507329"/>
              <a:gd name="connsiteX35" fmla="*/ 725728 w 1618959"/>
              <a:gd name="connsiteY35" fmla="*/ 551292 h 1507329"/>
              <a:gd name="connsiteX36" fmla="*/ 732707 w 1618959"/>
              <a:gd name="connsiteY36" fmla="*/ 530357 h 1507329"/>
              <a:gd name="connsiteX37" fmla="*/ 816444 w 1618959"/>
              <a:gd name="connsiteY37" fmla="*/ 488486 h 1507329"/>
              <a:gd name="connsiteX38" fmla="*/ 865291 w 1618959"/>
              <a:gd name="connsiteY38" fmla="*/ 474530 h 1507329"/>
              <a:gd name="connsiteX39" fmla="*/ 886226 w 1618959"/>
              <a:gd name="connsiteY39" fmla="*/ 460573 h 1507329"/>
              <a:gd name="connsiteX40" fmla="*/ 928095 w 1618959"/>
              <a:gd name="connsiteY40" fmla="*/ 446616 h 1507329"/>
              <a:gd name="connsiteX41" fmla="*/ 949029 w 1618959"/>
              <a:gd name="connsiteY41" fmla="*/ 439638 h 1507329"/>
              <a:gd name="connsiteX42" fmla="*/ 969964 w 1618959"/>
              <a:gd name="connsiteY42" fmla="*/ 432659 h 1507329"/>
              <a:gd name="connsiteX43" fmla="*/ 997876 w 1618959"/>
              <a:gd name="connsiteY43" fmla="*/ 425681 h 1507329"/>
              <a:gd name="connsiteX44" fmla="*/ 1018811 w 1618959"/>
              <a:gd name="connsiteY44" fmla="*/ 411724 h 1507329"/>
              <a:gd name="connsiteX45" fmla="*/ 1060680 w 1618959"/>
              <a:gd name="connsiteY45" fmla="*/ 397767 h 1507329"/>
              <a:gd name="connsiteX46" fmla="*/ 1102549 w 1618959"/>
              <a:gd name="connsiteY46" fmla="*/ 376832 h 1507329"/>
              <a:gd name="connsiteX47" fmla="*/ 1123483 w 1618959"/>
              <a:gd name="connsiteY47" fmla="*/ 355897 h 1507329"/>
              <a:gd name="connsiteX48" fmla="*/ 1165352 w 1618959"/>
              <a:gd name="connsiteY48" fmla="*/ 327984 h 1507329"/>
              <a:gd name="connsiteX49" fmla="*/ 1179308 w 1618959"/>
              <a:gd name="connsiteY49" fmla="*/ 300070 h 1507329"/>
              <a:gd name="connsiteX50" fmla="*/ 1207221 w 1618959"/>
              <a:gd name="connsiteY50" fmla="*/ 265178 h 1507329"/>
              <a:gd name="connsiteX51" fmla="*/ 1214199 w 1618959"/>
              <a:gd name="connsiteY51" fmla="*/ 244243 h 1507329"/>
              <a:gd name="connsiteX52" fmla="*/ 1249090 w 1618959"/>
              <a:gd name="connsiteY52" fmla="*/ 223308 h 1507329"/>
              <a:gd name="connsiteX53" fmla="*/ 1270024 w 1618959"/>
              <a:gd name="connsiteY53" fmla="*/ 209351 h 1507329"/>
              <a:gd name="connsiteX54" fmla="*/ 1311893 w 1618959"/>
              <a:gd name="connsiteY54" fmla="*/ 195394 h 1507329"/>
              <a:gd name="connsiteX55" fmla="*/ 1332828 w 1618959"/>
              <a:gd name="connsiteY55" fmla="*/ 181438 h 1507329"/>
              <a:gd name="connsiteX56" fmla="*/ 1374697 w 1618959"/>
              <a:gd name="connsiteY56" fmla="*/ 167481 h 1507329"/>
              <a:gd name="connsiteX57" fmla="*/ 1395631 w 1618959"/>
              <a:gd name="connsiteY57" fmla="*/ 160503 h 1507329"/>
              <a:gd name="connsiteX58" fmla="*/ 1409588 w 1618959"/>
              <a:gd name="connsiteY58" fmla="*/ 146546 h 1507329"/>
              <a:gd name="connsiteX59" fmla="*/ 1451456 w 1618959"/>
              <a:gd name="connsiteY59" fmla="*/ 125611 h 1507329"/>
              <a:gd name="connsiteX60" fmla="*/ 1465413 w 1618959"/>
              <a:gd name="connsiteY60" fmla="*/ 111654 h 1507329"/>
              <a:gd name="connsiteX61" fmla="*/ 1486347 w 1618959"/>
              <a:gd name="connsiteY61" fmla="*/ 97697 h 1507329"/>
              <a:gd name="connsiteX62" fmla="*/ 1500304 w 1618959"/>
              <a:gd name="connsiteY62" fmla="*/ 83740 h 1507329"/>
              <a:gd name="connsiteX63" fmla="*/ 1521238 w 1618959"/>
              <a:gd name="connsiteY63" fmla="*/ 76762 h 1507329"/>
              <a:gd name="connsiteX64" fmla="*/ 1563107 w 1618959"/>
              <a:gd name="connsiteY64" fmla="*/ 48849 h 1507329"/>
              <a:gd name="connsiteX65" fmla="*/ 1584041 w 1618959"/>
              <a:gd name="connsiteY65" fmla="*/ 34892 h 1507329"/>
              <a:gd name="connsiteX66" fmla="*/ 1604976 w 1618959"/>
              <a:gd name="connsiteY66" fmla="*/ 27913 h 1507329"/>
              <a:gd name="connsiteX67" fmla="*/ 1618932 w 1618959"/>
              <a:gd name="connsiteY67" fmla="*/ 0 h 1507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618959" h="1507329">
                <a:moveTo>
                  <a:pt x="0" y="1507329"/>
                </a:moveTo>
                <a:cubicBezTo>
                  <a:pt x="11630" y="1498025"/>
                  <a:pt x="25198" y="1490725"/>
                  <a:pt x="34891" y="1479416"/>
                </a:cubicBezTo>
                <a:cubicBezTo>
                  <a:pt x="39678" y="1473831"/>
                  <a:pt x="38580" y="1465060"/>
                  <a:pt x="41869" y="1458481"/>
                </a:cubicBezTo>
                <a:cubicBezTo>
                  <a:pt x="45620" y="1450980"/>
                  <a:pt x="52074" y="1445047"/>
                  <a:pt x="55825" y="1437546"/>
                </a:cubicBezTo>
                <a:cubicBezTo>
                  <a:pt x="59115" y="1430966"/>
                  <a:pt x="59514" y="1423190"/>
                  <a:pt x="62804" y="1416610"/>
                </a:cubicBezTo>
                <a:cubicBezTo>
                  <a:pt x="66555" y="1409109"/>
                  <a:pt x="73354" y="1403339"/>
                  <a:pt x="76760" y="1395675"/>
                </a:cubicBezTo>
                <a:cubicBezTo>
                  <a:pt x="82735" y="1382231"/>
                  <a:pt x="86064" y="1367762"/>
                  <a:pt x="90716" y="1353805"/>
                </a:cubicBezTo>
                <a:cubicBezTo>
                  <a:pt x="102168" y="1319447"/>
                  <a:pt x="96485" y="1340126"/>
                  <a:pt x="104673" y="1291000"/>
                </a:cubicBezTo>
                <a:cubicBezTo>
                  <a:pt x="106999" y="1256108"/>
                  <a:pt x="103642" y="1220364"/>
                  <a:pt x="111651" y="1186324"/>
                </a:cubicBezTo>
                <a:cubicBezTo>
                  <a:pt x="113572" y="1178160"/>
                  <a:pt x="127346" y="1178916"/>
                  <a:pt x="132585" y="1172367"/>
                </a:cubicBezTo>
                <a:cubicBezTo>
                  <a:pt x="159650" y="1138534"/>
                  <a:pt x="114823" y="1159678"/>
                  <a:pt x="160498" y="1144454"/>
                </a:cubicBezTo>
                <a:cubicBezTo>
                  <a:pt x="165150" y="1137476"/>
                  <a:pt x="167905" y="1128758"/>
                  <a:pt x="174454" y="1123519"/>
                </a:cubicBezTo>
                <a:cubicBezTo>
                  <a:pt x="180198" y="1118924"/>
                  <a:pt x="188810" y="1119830"/>
                  <a:pt x="195389" y="1116540"/>
                </a:cubicBezTo>
                <a:cubicBezTo>
                  <a:pt x="202890" y="1112789"/>
                  <a:pt x="209345" y="1107236"/>
                  <a:pt x="216323" y="1102584"/>
                </a:cubicBezTo>
                <a:cubicBezTo>
                  <a:pt x="228165" y="1067056"/>
                  <a:pt x="213785" y="1091588"/>
                  <a:pt x="244236" y="1074670"/>
                </a:cubicBezTo>
                <a:cubicBezTo>
                  <a:pt x="258899" y="1066524"/>
                  <a:pt x="286105" y="1046756"/>
                  <a:pt x="286105" y="1046756"/>
                </a:cubicBezTo>
                <a:cubicBezTo>
                  <a:pt x="295409" y="1032799"/>
                  <a:pt x="308713" y="1020799"/>
                  <a:pt x="314017" y="1004886"/>
                </a:cubicBezTo>
                <a:cubicBezTo>
                  <a:pt x="323075" y="977709"/>
                  <a:pt x="315794" y="989152"/>
                  <a:pt x="334952" y="969994"/>
                </a:cubicBezTo>
                <a:cubicBezTo>
                  <a:pt x="337278" y="963016"/>
                  <a:pt x="339909" y="956132"/>
                  <a:pt x="341930" y="949059"/>
                </a:cubicBezTo>
                <a:cubicBezTo>
                  <a:pt x="344565" y="939837"/>
                  <a:pt x="345130" y="929961"/>
                  <a:pt x="348908" y="921146"/>
                </a:cubicBezTo>
                <a:cubicBezTo>
                  <a:pt x="352212" y="913437"/>
                  <a:pt x="357625" y="906760"/>
                  <a:pt x="362864" y="900211"/>
                </a:cubicBezTo>
                <a:cubicBezTo>
                  <a:pt x="370863" y="890212"/>
                  <a:pt x="386501" y="877299"/>
                  <a:pt x="397755" y="872297"/>
                </a:cubicBezTo>
                <a:cubicBezTo>
                  <a:pt x="411198" y="866322"/>
                  <a:pt x="425668" y="862992"/>
                  <a:pt x="439624" y="858340"/>
                </a:cubicBezTo>
                <a:cubicBezTo>
                  <a:pt x="439628" y="858339"/>
                  <a:pt x="481490" y="844385"/>
                  <a:pt x="481493" y="844384"/>
                </a:cubicBezTo>
                <a:cubicBezTo>
                  <a:pt x="525788" y="835524"/>
                  <a:pt x="504877" y="840282"/>
                  <a:pt x="544296" y="830427"/>
                </a:cubicBezTo>
                <a:cubicBezTo>
                  <a:pt x="551274" y="825775"/>
                  <a:pt x="557729" y="820221"/>
                  <a:pt x="565231" y="816470"/>
                </a:cubicBezTo>
                <a:cubicBezTo>
                  <a:pt x="571810" y="813180"/>
                  <a:pt x="579858" y="813276"/>
                  <a:pt x="586165" y="809492"/>
                </a:cubicBezTo>
                <a:cubicBezTo>
                  <a:pt x="614618" y="792420"/>
                  <a:pt x="585554" y="797421"/>
                  <a:pt x="614078" y="774600"/>
                </a:cubicBezTo>
                <a:cubicBezTo>
                  <a:pt x="619822" y="770005"/>
                  <a:pt x="628034" y="769947"/>
                  <a:pt x="635012" y="767621"/>
                </a:cubicBezTo>
                <a:cubicBezTo>
                  <a:pt x="652556" y="714995"/>
                  <a:pt x="626849" y="777827"/>
                  <a:pt x="662925" y="732730"/>
                </a:cubicBezTo>
                <a:cubicBezTo>
                  <a:pt x="667520" y="726986"/>
                  <a:pt x="666613" y="718374"/>
                  <a:pt x="669903" y="711794"/>
                </a:cubicBezTo>
                <a:cubicBezTo>
                  <a:pt x="673653" y="704293"/>
                  <a:pt x="680108" y="698360"/>
                  <a:pt x="683859" y="690859"/>
                </a:cubicBezTo>
                <a:cubicBezTo>
                  <a:pt x="687149" y="684280"/>
                  <a:pt x="687548" y="676503"/>
                  <a:pt x="690838" y="669924"/>
                </a:cubicBezTo>
                <a:cubicBezTo>
                  <a:pt x="694589" y="662423"/>
                  <a:pt x="701043" y="656490"/>
                  <a:pt x="704794" y="648989"/>
                </a:cubicBezTo>
                <a:cubicBezTo>
                  <a:pt x="713582" y="631412"/>
                  <a:pt x="715687" y="603031"/>
                  <a:pt x="718750" y="586184"/>
                </a:cubicBezTo>
                <a:cubicBezTo>
                  <a:pt x="720872" y="574514"/>
                  <a:pt x="722851" y="562799"/>
                  <a:pt x="725728" y="551292"/>
                </a:cubicBezTo>
                <a:cubicBezTo>
                  <a:pt x="727512" y="544156"/>
                  <a:pt x="727506" y="535558"/>
                  <a:pt x="732707" y="530357"/>
                </a:cubicBezTo>
                <a:cubicBezTo>
                  <a:pt x="759762" y="503301"/>
                  <a:pt x="782390" y="499838"/>
                  <a:pt x="816444" y="488486"/>
                </a:cubicBezTo>
                <a:cubicBezTo>
                  <a:pt x="846470" y="478477"/>
                  <a:pt x="830253" y="483290"/>
                  <a:pt x="865291" y="474530"/>
                </a:cubicBezTo>
                <a:cubicBezTo>
                  <a:pt x="872269" y="469878"/>
                  <a:pt x="878562" y="463979"/>
                  <a:pt x="886226" y="460573"/>
                </a:cubicBezTo>
                <a:cubicBezTo>
                  <a:pt x="899669" y="454598"/>
                  <a:pt x="914139" y="451268"/>
                  <a:pt x="928095" y="446616"/>
                </a:cubicBezTo>
                <a:lnTo>
                  <a:pt x="949029" y="439638"/>
                </a:lnTo>
                <a:cubicBezTo>
                  <a:pt x="956007" y="437312"/>
                  <a:pt x="962828" y="434443"/>
                  <a:pt x="969964" y="432659"/>
                </a:cubicBezTo>
                <a:lnTo>
                  <a:pt x="997876" y="425681"/>
                </a:lnTo>
                <a:cubicBezTo>
                  <a:pt x="1004854" y="421029"/>
                  <a:pt x="1011147" y="415130"/>
                  <a:pt x="1018811" y="411724"/>
                </a:cubicBezTo>
                <a:cubicBezTo>
                  <a:pt x="1032254" y="405749"/>
                  <a:pt x="1048439" y="405927"/>
                  <a:pt x="1060680" y="397767"/>
                </a:cubicBezTo>
                <a:cubicBezTo>
                  <a:pt x="1087734" y="379731"/>
                  <a:pt x="1073658" y="386463"/>
                  <a:pt x="1102549" y="376832"/>
                </a:cubicBezTo>
                <a:cubicBezTo>
                  <a:pt x="1109527" y="369854"/>
                  <a:pt x="1115693" y="361956"/>
                  <a:pt x="1123483" y="355897"/>
                </a:cubicBezTo>
                <a:cubicBezTo>
                  <a:pt x="1136723" y="345599"/>
                  <a:pt x="1165352" y="327984"/>
                  <a:pt x="1165352" y="327984"/>
                </a:cubicBezTo>
                <a:cubicBezTo>
                  <a:pt x="1170004" y="318679"/>
                  <a:pt x="1173538" y="308726"/>
                  <a:pt x="1179308" y="300070"/>
                </a:cubicBezTo>
                <a:cubicBezTo>
                  <a:pt x="1205272" y="261122"/>
                  <a:pt x="1181869" y="315884"/>
                  <a:pt x="1207221" y="265178"/>
                </a:cubicBezTo>
                <a:cubicBezTo>
                  <a:pt x="1210510" y="258599"/>
                  <a:pt x="1210415" y="250551"/>
                  <a:pt x="1214199" y="244243"/>
                </a:cubicBezTo>
                <a:cubicBezTo>
                  <a:pt x="1223778" y="228278"/>
                  <a:pt x="1232623" y="228797"/>
                  <a:pt x="1249090" y="223308"/>
                </a:cubicBezTo>
                <a:cubicBezTo>
                  <a:pt x="1256068" y="218656"/>
                  <a:pt x="1262360" y="212757"/>
                  <a:pt x="1270024" y="209351"/>
                </a:cubicBezTo>
                <a:cubicBezTo>
                  <a:pt x="1283467" y="203376"/>
                  <a:pt x="1299652" y="203554"/>
                  <a:pt x="1311893" y="195394"/>
                </a:cubicBezTo>
                <a:cubicBezTo>
                  <a:pt x="1318871" y="190742"/>
                  <a:pt x="1325164" y="184844"/>
                  <a:pt x="1332828" y="181438"/>
                </a:cubicBezTo>
                <a:cubicBezTo>
                  <a:pt x="1346271" y="175463"/>
                  <a:pt x="1360741" y="172133"/>
                  <a:pt x="1374697" y="167481"/>
                </a:cubicBezTo>
                <a:lnTo>
                  <a:pt x="1395631" y="160503"/>
                </a:lnTo>
                <a:cubicBezTo>
                  <a:pt x="1400283" y="155851"/>
                  <a:pt x="1403946" y="149931"/>
                  <a:pt x="1409588" y="146546"/>
                </a:cubicBezTo>
                <a:cubicBezTo>
                  <a:pt x="1461181" y="115588"/>
                  <a:pt x="1398517" y="167963"/>
                  <a:pt x="1451456" y="125611"/>
                </a:cubicBezTo>
                <a:cubicBezTo>
                  <a:pt x="1456594" y="121501"/>
                  <a:pt x="1460275" y="115764"/>
                  <a:pt x="1465413" y="111654"/>
                </a:cubicBezTo>
                <a:cubicBezTo>
                  <a:pt x="1471962" y="106415"/>
                  <a:pt x="1479798" y="102936"/>
                  <a:pt x="1486347" y="97697"/>
                </a:cubicBezTo>
                <a:cubicBezTo>
                  <a:pt x="1491485" y="93587"/>
                  <a:pt x="1494662" y="87125"/>
                  <a:pt x="1500304" y="83740"/>
                </a:cubicBezTo>
                <a:cubicBezTo>
                  <a:pt x="1506611" y="79956"/>
                  <a:pt x="1514260" y="79088"/>
                  <a:pt x="1521238" y="76762"/>
                </a:cubicBezTo>
                <a:lnTo>
                  <a:pt x="1563107" y="48849"/>
                </a:lnTo>
                <a:cubicBezTo>
                  <a:pt x="1570085" y="44197"/>
                  <a:pt x="1576085" y="37544"/>
                  <a:pt x="1584041" y="34892"/>
                </a:cubicBezTo>
                <a:lnTo>
                  <a:pt x="1604976" y="27913"/>
                </a:lnTo>
                <a:cubicBezTo>
                  <a:pt x="1620222" y="5043"/>
                  <a:pt x="1618932" y="15365"/>
                  <a:pt x="1618932" y="0"/>
                </a:cubicBezTo>
              </a:path>
            </a:pathLst>
          </a:cu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4971220" y="5191466"/>
            <a:ext cx="0" cy="83528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5260409" y="4980600"/>
            <a:ext cx="0" cy="83528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5554295" y="4651883"/>
            <a:ext cx="0" cy="1061295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V="1">
            <a:off x="5849657" y="4466135"/>
            <a:ext cx="0" cy="1142974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6185146" y="4249774"/>
            <a:ext cx="0" cy="1402711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300216" y="4690161"/>
            <a:ext cx="15296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mbria"/>
                <a:cs typeface="Cambria"/>
              </a:rPr>
              <a:t>If methane/CO</a:t>
            </a:r>
            <a:r>
              <a:rPr lang="en-US" sz="1000" baseline="-25000" dirty="0">
                <a:latin typeface="Cambria"/>
                <a:cs typeface="Cambria"/>
              </a:rPr>
              <a:t>2</a:t>
            </a:r>
            <a:r>
              <a:rPr lang="en-US" sz="1000" dirty="0">
                <a:latin typeface="Cambria"/>
                <a:cs typeface="Cambria"/>
              </a:rPr>
              <a:t> bubbles to the surface, it may be captured, separated, compressed and pumped away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60188" y="1742995"/>
            <a:ext cx="11063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mbria"/>
                <a:cs typeface="Cambria"/>
              </a:rPr>
              <a:t>Ice shields reflect solar energy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713443" y="4082149"/>
            <a:ext cx="5306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ambria"/>
                <a:cs typeface="Cambria"/>
              </a:rPr>
              <a:t>Pump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07720" y="359255"/>
            <a:ext cx="2828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mbria"/>
                <a:cs typeface="Cambria"/>
              </a:rPr>
              <a:t>ICE SHIELD ARRAY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72098" y="2151686"/>
            <a:ext cx="1034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ambria"/>
                <a:cs typeface="Cambria"/>
              </a:rPr>
              <a:t>AIS-controlled nozzle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561711BD-621B-5F4A-B0CD-F1667A1A7DD0}"/>
              </a:ext>
            </a:extLst>
          </p:cNvPr>
          <p:cNvSpPr/>
          <p:nvPr/>
        </p:nvSpPr>
        <p:spPr>
          <a:xfrm>
            <a:off x="3731172" y="2753710"/>
            <a:ext cx="4550980" cy="2827283"/>
          </a:xfrm>
          <a:custGeom>
            <a:avLst/>
            <a:gdLst>
              <a:gd name="connsiteX0" fmla="*/ 0 w 4550980"/>
              <a:gd name="connsiteY0" fmla="*/ 0 h 2827283"/>
              <a:gd name="connsiteX1" fmla="*/ 21021 w 4550980"/>
              <a:gd name="connsiteY1" fmla="*/ 31531 h 2827283"/>
              <a:gd name="connsiteX2" fmla="*/ 52552 w 4550980"/>
              <a:gd name="connsiteY2" fmla="*/ 42042 h 2827283"/>
              <a:gd name="connsiteX3" fmla="*/ 147145 w 4550980"/>
              <a:gd name="connsiteY3" fmla="*/ 84083 h 2827283"/>
              <a:gd name="connsiteX4" fmla="*/ 304800 w 4550980"/>
              <a:gd name="connsiteY4" fmla="*/ 115614 h 2827283"/>
              <a:gd name="connsiteX5" fmla="*/ 357352 w 4550980"/>
              <a:gd name="connsiteY5" fmla="*/ 126124 h 2827283"/>
              <a:gd name="connsiteX6" fmla="*/ 451945 w 4550980"/>
              <a:gd name="connsiteY6" fmla="*/ 147145 h 2827283"/>
              <a:gd name="connsiteX7" fmla="*/ 515007 w 4550980"/>
              <a:gd name="connsiteY7" fmla="*/ 157656 h 2827283"/>
              <a:gd name="connsiteX8" fmla="*/ 578069 w 4550980"/>
              <a:gd name="connsiteY8" fmla="*/ 178676 h 2827283"/>
              <a:gd name="connsiteX9" fmla="*/ 630621 w 4550980"/>
              <a:gd name="connsiteY9" fmla="*/ 189187 h 2827283"/>
              <a:gd name="connsiteX10" fmla="*/ 714704 w 4550980"/>
              <a:gd name="connsiteY10" fmla="*/ 210207 h 2827283"/>
              <a:gd name="connsiteX11" fmla="*/ 767256 w 4550980"/>
              <a:gd name="connsiteY11" fmla="*/ 220718 h 2827283"/>
              <a:gd name="connsiteX12" fmla="*/ 830318 w 4550980"/>
              <a:gd name="connsiteY12" fmla="*/ 231228 h 2827283"/>
              <a:gd name="connsiteX13" fmla="*/ 872359 w 4550980"/>
              <a:gd name="connsiteY13" fmla="*/ 241738 h 2827283"/>
              <a:gd name="connsiteX14" fmla="*/ 903890 w 4550980"/>
              <a:gd name="connsiteY14" fmla="*/ 252249 h 2827283"/>
              <a:gd name="connsiteX15" fmla="*/ 966952 w 4550980"/>
              <a:gd name="connsiteY15" fmla="*/ 262759 h 2827283"/>
              <a:gd name="connsiteX16" fmla="*/ 1019504 w 4550980"/>
              <a:gd name="connsiteY16" fmla="*/ 273269 h 2827283"/>
              <a:gd name="connsiteX17" fmla="*/ 1082566 w 4550980"/>
              <a:gd name="connsiteY17" fmla="*/ 283780 h 2827283"/>
              <a:gd name="connsiteX18" fmla="*/ 1135118 w 4550980"/>
              <a:gd name="connsiteY18" fmla="*/ 294290 h 2827283"/>
              <a:gd name="connsiteX19" fmla="*/ 1261242 w 4550980"/>
              <a:gd name="connsiteY19" fmla="*/ 315311 h 2827283"/>
              <a:gd name="connsiteX20" fmla="*/ 1303283 w 4550980"/>
              <a:gd name="connsiteY20" fmla="*/ 325821 h 2827283"/>
              <a:gd name="connsiteX21" fmla="*/ 1366345 w 4550980"/>
              <a:gd name="connsiteY21" fmla="*/ 346842 h 2827283"/>
              <a:gd name="connsiteX22" fmla="*/ 1397876 w 4550980"/>
              <a:gd name="connsiteY22" fmla="*/ 357352 h 2827283"/>
              <a:gd name="connsiteX23" fmla="*/ 1429407 w 4550980"/>
              <a:gd name="connsiteY23" fmla="*/ 367862 h 2827283"/>
              <a:gd name="connsiteX24" fmla="*/ 1460938 w 4550980"/>
              <a:gd name="connsiteY24" fmla="*/ 378373 h 2827283"/>
              <a:gd name="connsiteX25" fmla="*/ 1545021 w 4550980"/>
              <a:gd name="connsiteY25" fmla="*/ 399393 h 2827283"/>
              <a:gd name="connsiteX26" fmla="*/ 1576552 w 4550980"/>
              <a:gd name="connsiteY26" fmla="*/ 409904 h 2827283"/>
              <a:gd name="connsiteX27" fmla="*/ 1639614 w 4550980"/>
              <a:gd name="connsiteY27" fmla="*/ 420414 h 2827283"/>
              <a:gd name="connsiteX28" fmla="*/ 1671145 w 4550980"/>
              <a:gd name="connsiteY28" fmla="*/ 430924 h 2827283"/>
              <a:gd name="connsiteX29" fmla="*/ 1755228 w 4550980"/>
              <a:gd name="connsiteY29" fmla="*/ 451945 h 2827283"/>
              <a:gd name="connsiteX30" fmla="*/ 1912883 w 4550980"/>
              <a:gd name="connsiteY30" fmla="*/ 483476 h 2827283"/>
              <a:gd name="connsiteX31" fmla="*/ 1965435 w 4550980"/>
              <a:gd name="connsiteY31" fmla="*/ 493987 h 2827283"/>
              <a:gd name="connsiteX32" fmla="*/ 2049518 w 4550980"/>
              <a:gd name="connsiteY32" fmla="*/ 515007 h 2827283"/>
              <a:gd name="connsiteX33" fmla="*/ 2186152 w 4550980"/>
              <a:gd name="connsiteY33" fmla="*/ 546538 h 2827283"/>
              <a:gd name="connsiteX34" fmla="*/ 2312276 w 4550980"/>
              <a:gd name="connsiteY34" fmla="*/ 588580 h 2827283"/>
              <a:gd name="connsiteX35" fmla="*/ 2343807 w 4550980"/>
              <a:gd name="connsiteY35" fmla="*/ 599090 h 2827283"/>
              <a:gd name="connsiteX36" fmla="*/ 2375338 w 4550980"/>
              <a:gd name="connsiteY36" fmla="*/ 609600 h 2827283"/>
              <a:gd name="connsiteX37" fmla="*/ 2511973 w 4550980"/>
              <a:gd name="connsiteY37" fmla="*/ 641131 h 2827283"/>
              <a:gd name="connsiteX38" fmla="*/ 2575035 w 4550980"/>
              <a:gd name="connsiteY38" fmla="*/ 662152 h 2827283"/>
              <a:gd name="connsiteX39" fmla="*/ 2606566 w 4550980"/>
              <a:gd name="connsiteY39" fmla="*/ 672662 h 2827283"/>
              <a:gd name="connsiteX40" fmla="*/ 2627587 w 4550980"/>
              <a:gd name="connsiteY40" fmla="*/ 704193 h 2827283"/>
              <a:gd name="connsiteX41" fmla="*/ 2659118 w 4550980"/>
              <a:gd name="connsiteY41" fmla="*/ 714704 h 2827283"/>
              <a:gd name="connsiteX42" fmla="*/ 2690649 w 4550980"/>
              <a:gd name="connsiteY42" fmla="*/ 735724 h 2827283"/>
              <a:gd name="connsiteX43" fmla="*/ 2722180 w 4550980"/>
              <a:gd name="connsiteY43" fmla="*/ 746235 h 2827283"/>
              <a:gd name="connsiteX44" fmla="*/ 2785242 w 4550980"/>
              <a:gd name="connsiteY44" fmla="*/ 777766 h 2827283"/>
              <a:gd name="connsiteX45" fmla="*/ 2974428 w 4550980"/>
              <a:gd name="connsiteY45" fmla="*/ 903890 h 2827283"/>
              <a:gd name="connsiteX46" fmla="*/ 3037490 w 4550980"/>
              <a:gd name="connsiteY46" fmla="*/ 945931 h 2827283"/>
              <a:gd name="connsiteX47" fmla="*/ 3069021 w 4550980"/>
              <a:gd name="connsiteY47" fmla="*/ 956442 h 2827283"/>
              <a:gd name="connsiteX48" fmla="*/ 3163614 w 4550980"/>
              <a:gd name="connsiteY48" fmla="*/ 1008993 h 2827283"/>
              <a:gd name="connsiteX49" fmla="*/ 3226676 w 4550980"/>
              <a:gd name="connsiteY49" fmla="*/ 1051035 h 2827283"/>
              <a:gd name="connsiteX50" fmla="*/ 3258207 w 4550980"/>
              <a:gd name="connsiteY50" fmla="*/ 1072056 h 2827283"/>
              <a:gd name="connsiteX51" fmla="*/ 3300249 w 4550980"/>
              <a:gd name="connsiteY51" fmla="*/ 1135118 h 2827283"/>
              <a:gd name="connsiteX52" fmla="*/ 3342290 w 4550980"/>
              <a:gd name="connsiteY52" fmla="*/ 1282262 h 2827283"/>
              <a:gd name="connsiteX53" fmla="*/ 3352800 w 4550980"/>
              <a:gd name="connsiteY53" fmla="*/ 1345324 h 2827283"/>
              <a:gd name="connsiteX54" fmla="*/ 3363311 w 4550980"/>
              <a:gd name="connsiteY54" fmla="*/ 1818290 h 2827283"/>
              <a:gd name="connsiteX55" fmla="*/ 3384331 w 4550980"/>
              <a:gd name="connsiteY55" fmla="*/ 1965435 h 2827283"/>
              <a:gd name="connsiteX56" fmla="*/ 3394842 w 4550980"/>
              <a:gd name="connsiteY56" fmla="*/ 2060028 h 2827283"/>
              <a:gd name="connsiteX57" fmla="*/ 3405352 w 4550980"/>
              <a:gd name="connsiteY57" fmla="*/ 2144111 h 2827283"/>
              <a:gd name="connsiteX58" fmla="*/ 3426373 w 4550980"/>
              <a:gd name="connsiteY58" fmla="*/ 2469931 h 2827283"/>
              <a:gd name="connsiteX59" fmla="*/ 3436883 w 4550980"/>
              <a:gd name="connsiteY59" fmla="*/ 2564524 h 2827283"/>
              <a:gd name="connsiteX60" fmla="*/ 3457904 w 4550980"/>
              <a:gd name="connsiteY60" fmla="*/ 2680138 h 2827283"/>
              <a:gd name="connsiteX61" fmla="*/ 3478925 w 4550980"/>
              <a:gd name="connsiteY61" fmla="*/ 2743200 h 2827283"/>
              <a:gd name="connsiteX62" fmla="*/ 3584028 w 4550980"/>
              <a:gd name="connsiteY62" fmla="*/ 2764221 h 2827283"/>
              <a:gd name="connsiteX63" fmla="*/ 3678621 w 4550980"/>
              <a:gd name="connsiteY63" fmla="*/ 2785242 h 2827283"/>
              <a:gd name="connsiteX64" fmla="*/ 4004442 w 4550980"/>
              <a:gd name="connsiteY64" fmla="*/ 2806262 h 2827283"/>
              <a:gd name="connsiteX65" fmla="*/ 4235669 w 4550980"/>
              <a:gd name="connsiteY65" fmla="*/ 2827283 h 2827283"/>
              <a:gd name="connsiteX66" fmla="*/ 4298731 w 4550980"/>
              <a:gd name="connsiteY66" fmla="*/ 2816773 h 2827283"/>
              <a:gd name="connsiteX67" fmla="*/ 4330262 w 4550980"/>
              <a:gd name="connsiteY67" fmla="*/ 2795752 h 2827283"/>
              <a:gd name="connsiteX68" fmla="*/ 4508938 w 4550980"/>
              <a:gd name="connsiteY68" fmla="*/ 2806262 h 2827283"/>
              <a:gd name="connsiteX69" fmla="*/ 4550980 w 4550980"/>
              <a:gd name="connsiteY69" fmla="*/ 2806262 h 2827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550980" h="2827283">
                <a:moveTo>
                  <a:pt x="0" y="0"/>
                </a:moveTo>
                <a:cubicBezTo>
                  <a:pt x="7007" y="10510"/>
                  <a:pt x="11157" y="23640"/>
                  <a:pt x="21021" y="31531"/>
                </a:cubicBezTo>
                <a:cubicBezTo>
                  <a:pt x="29672" y="38452"/>
                  <a:pt x="42643" y="37087"/>
                  <a:pt x="52552" y="42042"/>
                </a:cubicBezTo>
                <a:cubicBezTo>
                  <a:pt x="152479" y="92006"/>
                  <a:pt x="-15537" y="29856"/>
                  <a:pt x="147145" y="84083"/>
                </a:cubicBezTo>
                <a:cubicBezTo>
                  <a:pt x="228007" y="111037"/>
                  <a:pt x="133519" y="81359"/>
                  <a:pt x="304800" y="115614"/>
                </a:cubicBezTo>
                <a:cubicBezTo>
                  <a:pt x="322317" y="119117"/>
                  <a:pt x="339913" y="122249"/>
                  <a:pt x="357352" y="126124"/>
                </a:cubicBezTo>
                <a:cubicBezTo>
                  <a:pt x="433293" y="143000"/>
                  <a:pt x="364739" y="131289"/>
                  <a:pt x="451945" y="147145"/>
                </a:cubicBezTo>
                <a:cubicBezTo>
                  <a:pt x="472912" y="150957"/>
                  <a:pt x="494333" y="152487"/>
                  <a:pt x="515007" y="157656"/>
                </a:cubicBezTo>
                <a:cubicBezTo>
                  <a:pt x="536503" y="163030"/>
                  <a:pt x="556342" y="174330"/>
                  <a:pt x="578069" y="178676"/>
                </a:cubicBezTo>
                <a:cubicBezTo>
                  <a:pt x="595586" y="182180"/>
                  <a:pt x="613214" y="185170"/>
                  <a:pt x="630621" y="189187"/>
                </a:cubicBezTo>
                <a:cubicBezTo>
                  <a:pt x="658771" y="195683"/>
                  <a:pt x="686375" y="204541"/>
                  <a:pt x="714704" y="210207"/>
                </a:cubicBezTo>
                <a:lnTo>
                  <a:pt x="767256" y="220718"/>
                </a:lnTo>
                <a:cubicBezTo>
                  <a:pt x="788223" y="224530"/>
                  <a:pt x="809421" y="227049"/>
                  <a:pt x="830318" y="231228"/>
                </a:cubicBezTo>
                <a:cubicBezTo>
                  <a:pt x="844482" y="234061"/>
                  <a:pt x="858470" y="237770"/>
                  <a:pt x="872359" y="241738"/>
                </a:cubicBezTo>
                <a:cubicBezTo>
                  <a:pt x="883012" y="244782"/>
                  <a:pt x="893075" y="249846"/>
                  <a:pt x="903890" y="252249"/>
                </a:cubicBezTo>
                <a:cubicBezTo>
                  <a:pt x="924693" y="256872"/>
                  <a:pt x="945985" y="258947"/>
                  <a:pt x="966952" y="262759"/>
                </a:cubicBezTo>
                <a:cubicBezTo>
                  <a:pt x="984528" y="265955"/>
                  <a:pt x="1001928" y="270073"/>
                  <a:pt x="1019504" y="273269"/>
                </a:cubicBezTo>
                <a:cubicBezTo>
                  <a:pt x="1040471" y="277081"/>
                  <a:pt x="1061599" y="279968"/>
                  <a:pt x="1082566" y="283780"/>
                </a:cubicBezTo>
                <a:cubicBezTo>
                  <a:pt x="1100142" y="286976"/>
                  <a:pt x="1117497" y="291353"/>
                  <a:pt x="1135118" y="294290"/>
                </a:cubicBezTo>
                <a:cubicBezTo>
                  <a:pt x="1222873" y="308915"/>
                  <a:pt x="1186923" y="298795"/>
                  <a:pt x="1261242" y="315311"/>
                </a:cubicBezTo>
                <a:cubicBezTo>
                  <a:pt x="1275343" y="318445"/>
                  <a:pt x="1289447" y="321670"/>
                  <a:pt x="1303283" y="325821"/>
                </a:cubicBezTo>
                <a:cubicBezTo>
                  <a:pt x="1324506" y="332188"/>
                  <a:pt x="1345324" y="339835"/>
                  <a:pt x="1366345" y="346842"/>
                </a:cubicBezTo>
                <a:lnTo>
                  <a:pt x="1397876" y="357352"/>
                </a:lnTo>
                <a:lnTo>
                  <a:pt x="1429407" y="367862"/>
                </a:lnTo>
                <a:cubicBezTo>
                  <a:pt x="1439917" y="371366"/>
                  <a:pt x="1450190" y="375686"/>
                  <a:pt x="1460938" y="378373"/>
                </a:cubicBezTo>
                <a:cubicBezTo>
                  <a:pt x="1488966" y="385380"/>
                  <a:pt x="1517614" y="390257"/>
                  <a:pt x="1545021" y="399393"/>
                </a:cubicBezTo>
                <a:cubicBezTo>
                  <a:pt x="1555531" y="402897"/>
                  <a:pt x="1565737" y="407501"/>
                  <a:pt x="1576552" y="409904"/>
                </a:cubicBezTo>
                <a:cubicBezTo>
                  <a:pt x="1597355" y="414527"/>
                  <a:pt x="1618811" y="415791"/>
                  <a:pt x="1639614" y="420414"/>
                </a:cubicBezTo>
                <a:cubicBezTo>
                  <a:pt x="1650429" y="422817"/>
                  <a:pt x="1660457" y="428009"/>
                  <a:pt x="1671145" y="430924"/>
                </a:cubicBezTo>
                <a:cubicBezTo>
                  <a:pt x="1699017" y="438526"/>
                  <a:pt x="1726899" y="446279"/>
                  <a:pt x="1755228" y="451945"/>
                </a:cubicBezTo>
                <a:lnTo>
                  <a:pt x="1912883" y="483476"/>
                </a:lnTo>
                <a:cubicBezTo>
                  <a:pt x="1930400" y="486980"/>
                  <a:pt x="1948104" y="489654"/>
                  <a:pt x="1965435" y="493987"/>
                </a:cubicBezTo>
                <a:cubicBezTo>
                  <a:pt x="1993463" y="500994"/>
                  <a:pt x="2021189" y="509341"/>
                  <a:pt x="2049518" y="515007"/>
                </a:cubicBezTo>
                <a:cubicBezTo>
                  <a:pt x="2091196" y="523343"/>
                  <a:pt x="2148137" y="533866"/>
                  <a:pt x="2186152" y="546538"/>
                </a:cubicBezTo>
                <a:lnTo>
                  <a:pt x="2312276" y="588580"/>
                </a:lnTo>
                <a:lnTo>
                  <a:pt x="2343807" y="599090"/>
                </a:lnTo>
                <a:cubicBezTo>
                  <a:pt x="2354317" y="602593"/>
                  <a:pt x="2364474" y="607427"/>
                  <a:pt x="2375338" y="609600"/>
                </a:cubicBezTo>
                <a:cubicBezTo>
                  <a:pt x="2417017" y="617936"/>
                  <a:pt x="2473956" y="628459"/>
                  <a:pt x="2511973" y="641131"/>
                </a:cubicBezTo>
                <a:lnTo>
                  <a:pt x="2575035" y="662152"/>
                </a:lnTo>
                <a:lnTo>
                  <a:pt x="2606566" y="672662"/>
                </a:lnTo>
                <a:cubicBezTo>
                  <a:pt x="2613573" y="683172"/>
                  <a:pt x="2617723" y="696302"/>
                  <a:pt x="2627587" y="704193"/>
                </a:cubicBezTo>
                <a:cubicBezTo>
                  <a:pt x="2636238" y="711114"/>
                  <a:pt x="2649209" y="709749"/>
                  <a:pt x="2659118" y="714704"/>
                </a:cubicBezTo>
                <a:cubicBezTo>
                  <a:pt x="2670416" y="720353"/>
                  <a:pt x="2679351" y="730075"/>
                  <a:pt x="2690649" y="735724"/>
                </a:cubicBezTo>
                <a:cubicBezTo>
                  <a:pt x="2700558" y="740679"/>
                  <a:pt x="2712271" y="741280"/>
                  <a:pt x="2722180" y="746235"/>
                </a:cubicBezTo>
                <a:cubicBezTo>
                  <a:pt x="2803670" y="786982"/>
                  <a:pt x="2705995" y="751351"/>
                  <a:pt x="2785242" y="777766"/>
                </a:cubicBezTo>
                <a:lnTo>
                  <a:pt x="2974428" y="903890"/>
                </a:lnTo>
                <a:lnTo>
                  <a:pt x="3037490" y="945931"/>
                </a:lnTo>
                <a:cubicBezTo>
                  <a:pt x="3048000" y="949435"/>
                  <a:pt x="3059336" y="951062"/>
                  <a:pt x="3069021" y="956442"/>
                </a:cubicBezTo>
                <a:cubicBezTo>
                  <a:pt x="3177436" y="1016673"/>
                  <a:pt x="3092270" y="985212"/>
                  <a:pt x="3163614" y="1008993"/>
                </a:cubicBezTo>
                <a:lnTo>
                  <a:pt x="3226676" y="1051035"/>
                </a:lnTo>
                <a:lnTo>
                  <a:pt x="3258207" y="1072056"/>
                </a:lnTo>
                <a:cubicBezTo>
                  <a:pt x="3272221" y="1093077"/>
                  <a:pt x="3292260" y="1111151"/>
                  <a:pt x="3300249" y="1135118"/>
                </a:cubicBezTo>
                <a:cubicBezTo>
                  <a:pt x="3316907" y="1185093"/>
                  <a:pt x="3333494" y="1229482"/>
                  <a:pt x="3342290" y="1282262"/>
                </a:cubicBezTo>
                <a:lnTo>
                  <a:pt x="3352800" y="1345324"/>
                </a:lnTo>
                <a:cubicBezTo>
                  <a:pt x="3356304" y="1502979"/>
                  <a:pt x="3355303" y="1660799"/>
                  <a:pt x="3363311" y="1818290"/>
                </a:cubicBezTo>
                <a:cubicBezTo>
                  <a:pt x="3365827" y="1867772"/>
                  <a:pt x="3378859" y="1916192"/>
                  <a:pt x="3384331" y="1965435"/>
                </a:cubicBezTo>
                <a:cubicBezTo>
                  <a:pt x="3387835" y="1996966"/>
                  <a:pt x="3391135" y="2028520"/>
                  <a:pt x="3394842" y="2060028"/>
                </a:cubicBezTo>
                <a:cubicBezTo>
                  <a:pt x="3398142" y="2088080"/>
                  <a:pt x="3402795" y="2115981"/>
                  <a:pt x="3405352" y="2144111"/>
                </a:cubicBezTo>
                <a:cubicBezTo>
                  <a:pt x="3420053" y="2305824"/>
                  <a:pt x="3413047" y="2296694"/>
                  <a:pt x="3426373" y="2469931"/>
                </a:cubicBezTo>
                <a:cubicBezTo>
                  <a:pt x="3428806" y="2501563"/>
                  <a:pt x="3432948" y="2533044"/>
                  <a:pt x="3436883" y="2564524"/>
                </a:cubicBezTo>
                <a:cubicBezTo>
                  <a:pt x="3442698" y="2611045"/>
                  <a:pt x="3445315" y="2638175"/>
                  <a:pt x="3457904" y="2680138"/>
                </a:cubicBezTo>
                <a:cubicBezTo>
                  <a:pt x="3464271" y="2701361"/>
                  <a:pt x="3457198" y="2738854"/>
                  <a:pt x="3478925" y="2743200"/>
                </a:cubicBezTo>
                <a:cubicBezTo>
                  <a:pt x="3513959" y="2750207"/>
                  <a:pt x="3550133" y="2752923"/>
                  <a:pt x="3584028" y="2764221"/>
                </a:cubicBezTo>
                <a:cubicBezTo>
                  <a:pt x="3622723" y="2777119"/>
                  <a:pt x="3629739" y="2781279"/>
                  <a:pt x="3678621" y="2785242"/>
                </a:cubicBezTo>
                <a:cubicBezTo>
                  <a:pt x="3787098" y="2794037"/>
                  <a:pt x="3896056" y="2796409"/>
                  <a:pt x="4004442" y="2806262"/>
                </a:cubicBezTo>
                <a:lnTo>
                  <a:pt x="4235669" y="2827283"/>
                </a:lnTo>
                <a:cubicBezTo>
                  <a:pt x="4256690" y="2823780"/>
                  <a:pt x="4278514" y="2823512"/>
                  <a:pt x="4298731" y="2816773"/>
                </a:cubicBezTo>
                <a:cubicBezTo>
                  <a:pt x="4310715" y="2812778"/>
                  <a:pt x="4317646" y="2796383"/>
                  <a:pt x="4330262" y="2795752"/>
                </a:cubicBezTo>
                <a:lnTo>
                  <a:pt x="4508938" y="2806262"/>
                </a:lnTo>
                <a:cubicBezTo>
                  <a:pt x="4522936" y="2806929"/>
                  <a:pt x="4536966" y="2806262"/>
                  <a:pt x="4550980" y="2806262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D3967B8-F919-D64F-883E-E22D8391927E}"/>
              </a:ext>
            </a:extLst>
          </p:cNvPr>
          <p:cNvCxnSpPr>
            <a:cxnSpLocks/>
          </p:cNvCxnSpPr>
          <p:nvPr/>
        </p:nvCxnSpPr>
        <p:spPr>
          <a:xfrm flipV="1">
            <a:off x="5221622" y="2762336"/>
            <a:ext cx="2042848" cy="347777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6B912E96-DB19-3C46-AD76-2793EC0EC521}"/>
              </a:ext>
            </a:extLst>
          </p:cNvPr>
          <p:cNvCxnSpPr>
            <a:cxnSpLocks/>
          </p:cNvCxnSpPr>
          <p:nvPr/>
        </p:nvCxnSpPr>
        <p:spPr>
          <a:xfrm flipH="1" flipV="1">
            <a:off x="7289735" y="2775897"/>
            <a:ext cx="2007219" cy="343900"/>
          </a:xfrm>
          <a:prstGeom prst="line">
            <a:avLst/>
          </a:prstGeom>
          <a:ln w="9525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8825382" y="181360"/>
            <a:ext cx="318619" cy="611164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9F06FD4-010D-F94F-824A-3409588F07D8}"/>
              </a:ext>
            </a:extLst>
          </p:cNvPr>
          <p:cNvSpPr txBox="1"/>
          <p:nvPr/>
        </p:nvSpPr>
        <p:spPr>
          <a:xfrm>
            <a:off x="6118374" y="2669102"/>
            <a:ext cx="13412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Set back ice shield</a:t>
            </a:r>
          </a:p>
          <a:p>
            <a:pPr algn="ctr"/>
            <a:r>
              <a:rPr lang="en-US" sz="1100" dirty="0"/>
              <a:t>fused as threesome</a:t>
            </a:r>
          </a:p>
          <a:p>
            <a:pPr algn="ctr"/>
            <a:r>
              <a:rPr lang="en-US" sz="1100" dirty="0"/>
              <a:t>around turbine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C9B979C-A4BB-7B40-9E5A-26D564090657}"/>
              </a:ext>
            </a:extLst>
          </p:cNvPr>
          <p:cNvSpPr txBox="1"/>
          <p:nvPr/>
        </p:nvSpPr>
        <p:spPr>
          <a:xfrm>
            <a:off x="7459643" y="4194347"/>
            <a:ext cx="6319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Polynya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DA9EA8C-15F2-BD4B-A632-FDCBCF1FF22D}"/>
              </a:ext>
            </a:extLst>
          </p:cNvPr>
          <p:cNvSpPr txBox="1"/>
          <p:nvPr/>
        </p:nvSpPr>
        <p:spPr>
          <a:xfrm>
            <a:off x="3041979" y="3343716"/>
            <a:ext cx="68961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Satellite</a:t>
            </a:r>
          </a:p>
          <a:p>
            <a:pPr algn="ctr"/>
            <a:r>
              <a:rPr lang="en-US" sz="1100" dirty="0"/>
              <a:t>Pumping</a:t>
            </a:r>
          </a:p>
          <a:p>
            <a:pPr algn="ctr"/>
            <a:r>
              <a:rPr lang="en-US" sz="1100" dirty="0"/>
              <a:t>station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D219F1A-F013-2A41-A210-28DFC1472490}"/>
              </a:ext>
            </a:extLst>
          </p:cNvPr>
          <p:cNvSpPr/>
          <p:nvPr/>
        </p:nvSpPr>
        <p:spPr>
          <a:xfrm>
            <a:off x="7408091" y="4450731"/>
            <a:ext cx="87220" cy="33362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468CDB-811F-8F4D-A98F-2E62A66E826A}"/>
              </a:ext>
            </a:extLst>
          </p:cNvPr>
          <p:cNvSpPr txBox="1"/>
          <p:nvPr/>
        </p:nvSpPr>
        <p:spPr>
          <a:xfrm>
            <a:off x="7433143" y="4542114"/>
            <a:ext cx="10406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Weighted base</a:t>
            </a:r>
          </a:p>
        </p:txBody>
      </p:sp>
      <p:sp>
        <p:nvSpPr>
          <p:cNvPr id="68" name="Freeform 67">
            <a:extLst>
              <a:ext uri="{FF2B5EF4-FFF2-40B4-BE49-F238E27FC236}">
                <a16:creationId xmlns:a16="http://schemas.microsoft.com/office/drawing/2014/main" id="{88FA7CAD-3233-0C4C-8538-97ABF5981482}"/>
              </a:ext>
            </a:extLst>
          </p:cNvPr>
          <p:cNvSpPr/>
          <p:nvPr/>
        </p:nvSpPr>
        <p:spPr>
          <a:xfrm>
            <a:off x="777991" y="2805327"/>
            <a:ext cx="2879835" cy="1198179"/>
          </a:xfrm>
          <a:custGeom>
            <a:avLst/>
            <a:gdLst>
              <a:gd name="connsiteX0" fmla="*/ 0 w 2879835"/>
              <a:gd name="connsiteY0" fmla="*/ 1198179 h 1198179"/>
              <a:gd name="connsiteX1" fmla="*/ 31531 w 2879835"/>
              <a:gd name="connsiteY1" fmla="*/ 1061545 h 1198179"/>
              <a:gd name="connsiteX2" fmla="*/ 52552 w 2879835"/>
              <a:gd name="connsiteY2" fmla="*/ 914400 h 1198179"/>
              <a:gd name="connsiteX3" fmla="*/ 73573 w 2879835"/>
              <a:gd name="connsiteY3" fmla="*/ 882869 h 1198179"/>
              <a:gd name="connsiteX4" fmla="*/ 105104 w 2879835"/>
              <a:gd name="connsiteY4" fmla="*/ 861848 h 1198179"/>
              <a:gd name="connsiteX5" fmla="*/ 168166 w 2879835"/>
              <a:gd name="connsiteY5" fmla="*/ 767255 h 1198179"/>
              <a:gd name="connsiteX6" fmla="*/ 189186 w 2879835"/>
              <a:gd name="connsiteY6" fmla="*/ 735724 h 1198179"/>
              <a:gd name="connsiteX7" fmla="*/ 220717 w 2879835"/>
              <a:gd name="connsiteY7" fmla="*/ 714704 h 1198179"/>
              <a:gd name="connsiteX8" fmla="*/ 252248 w 2879835"/>
              <a:gd name="connsiteY8" fmla="*/ 651641 h 1198179"/>
              <a:gd name="connsiteX9" fmla="*/ 273269 w 2879835"/>
              <a:gd name="connsiteY9" fmla="*/ 620110 h 1198179"/>
              <a:gd name="connsiteX10" fmla="*/ 304800 w 2879835"/>
              <a:gd name="connsiteY10" fmla="*/ 557048 h 1198179"/>
              <a:gd name="connsiteX11" fmla="*/ 367862 w 2879835"/>
              <a:gd name="connsiteY11" fmla="*/ 536028 h 1198179"/>
              <a:gd name="connsiteX12" fmla="*/ 399393 w 2879835"/>
              <a:gd name="connsiteY12" fmla="*/ 525517 h 1198179"/>
              <a:gd name="connsiteX13" fmla="*/ 493986 w 2879835"/>
              <a:gd name="connsiteY13" fmla="*/ 493986 h 1198179"/>
              <a:gd name="connsiteX14" fmla="*/ 525517 w 2879835"/>
              <a:gd name="connsiteY14" fmla="*/ 483476 h 1198179"/>
              <a:gd name="connsiteX15" fmla="*/ 567559 w 2879835"/>
              <a:gd name="connsiteY15" fmla="*/ 472966 h 1198179"/>
              <a:gd name="connsiteX16" fmla="*/ 599090 w 2879835"/>
              <a:gd name="connsiteY16" fmla="*/ 462455 h 1198179"/>
              <a:gd name="connsiteX17" fmla="*/ 641131 w 2879835"/>
              <a:gd name="connsiteY17" fmla="*/ 451945 h 1198179"/>
              <a:gd name="connsiteX18" fmla="*/ 704193 w 2879835"/>
              <a:gd name="connsiteY18" fmla="*/ 430924 h 1198179"/>
              <a:gd name="connsiteX19" fmla="*/ 798786 w 2879835"/>
              <a:gd name="connsiteY19" fmla="*/ 451945 h 1198179"/>
              <a:gd name="connsiteX20" fmla="*/ 830317 w 2879835"/>
              <a:gd name="connsiteY20" fmla="*/ 441435 h 1198179"/>
              <a:gd name="connsiteX21" fmla="*/ 882869 w 2879835"/>
              <a:gd name="connsiteY21" fmla="*/ 430924 h 1198179"/>
              <a:gd name="connsiteX22" fmla="*/ 924910 w 2879835"/>
              <a:gd name="connsiteY22" fmla="*/ 420414 h 1198179"/>
              <a:gd name="connsiteX23" fmla="*/ 1072055 w 2879835"/>
              <a:gd name="connsiteY23" fmla="*/ 399393 h 1198179"/>
              <a:gd name="connsiteX24" fmla="*/ 1135117 w 2879835"/>
              <a:gd name="connsiteY24" fmla="*/ 378373 h 1198179"/>
              <a:gd name="connsiteX25" fmla="*/ 1187669 w 2879835"/>
              <a:gd name="connsiteY25" fmla="*/ 367862 h 1198179"/>
              <a:gd name="connsiteX26" fmla="*/ 1250731 w 2879835"/>
              <a:gd name="connsiteY26" fmla="*/ 357352 h 1198179"/>
              <a:gd name="connsiteX27" fmla="*/ 1292773 w 2879835"/>
              <a:gd name="connsiteY27" fmla="*/ 346841 h 1198179"/>
              <a:gd name="connsiteX28" fmla="*/ 1439917 w 2879835"/>
              <a:gd name="connsiteY28" fmla="*/ 346841 h 1198179"/>
              <a:gd name="connsiteX29" fmla="*/ 1502979 w 2879835"/>
              <a:gd name="connsiteY29" fmla="*/ 325821 h 1198179"/>
              <a:gd name="connsiteX30" fmla="*/ 1534510 w 2879835"/>
              <a:gd name="connsiteY30" fmla="*/ 304800 h 1198179"/>
              <a:gd name="connsiteX31" fmla="*/ 1671145 w 2879835"/>
              <a:gd name="connsiteY31" fmla="*/ 273269 h 1198179"/>
              <a:gd name="connsiteX32" fmla="*/ 1702676 w 2879835"/>
              <a:gd name="connsiteY32" fmla="*/ 262759 h 1198179"/>
              <a:gd name="connsiteX33" fmla="*/ 1734207 w 2879835"/>
              <a:gd name="connsiteY33" fmla="*/ 241738 h 1198179"/>
              <a:gd name="connsiteX34" fmla="*/ 1849821 w 2879835"/>
              <a:gd name="connsiteY34" fmla="*/ 220717 h 1198179"/>
              <a:gd name="connsiteX35" fmla="*/ 1912883 w 2879835"/>
              <a:gd name="connsiteY35" fmla="*/ 199697 h 1198179"/>
              <a:gd name="connsiteX36" fmla="*/ 1944414 w 2879835"/>
              <a:gd name="connsiteY36" fmla="*/ 189186 h 1198179"/>
              <a:gd name="connsiteX37" fmla="*/ 2123090 w 2879835"/>
              <a:gd name="connsiteY37" fmla="*/ 189186 h 1198179"/>
              <a:gd name="connsiteX38" fmla="*/ 2217683 w 2879835"/>
              <a:gd name="connsiteY38" fmla="*/ 178676 h 1198179"/>
              <a:gd name="connsiteX39" fmla="*/ 2259724 w 2879835"/>
              <a:gd name="connsiteY39" fmla="*/ 168166 h 1198179"/>
              <a:gd name="connsiteX40" fmla="*/ 2322786 w 2879835"/>
              <a:gd name="connsiteY40" fmla="*/ 147145 h 1198179"/>
              <a:gd name="connsiteX41" fmla="*/ 2354317 w 2879835"/>
              <a:gd name="connsiteY41" fmla="*/ 136635 h 1198179"/>
              <a:gd name="connsiteX42" fmla="*/ 2396359 w 2879835"/>
              <a:gd name="connsiteY42" fmla="*/ 126124 h 1198179"/>
              <a:gd name="connsiteX43" fmla="*/ 2459421 w 2879835"/>
              <a:gd name="connsiteY43" fmla="*/ 105104 h 1198179"/>
              <a:gd name="connsiteX44" fmla="*/ 2511973 w 2879835"/>
              <a:gd name="connsiteY44" fmla="*/ 52552 h 1198179"/>
              <a:gd name="connsiteX45" fmla="*/ 2564524 w 2879835"/>
              <a:gd name="connsiteY45" fmla="*/ 0 h 1198179"/>
              <a:gd name="connsiteX46" fmla="*/ 2627586 w 2879835"/>
              <a:gd name="connsiteY46" fmla="*/ 31531 h 1198179"/>
              <a:gd name="connsiteX47" fmla="*/ 2732690 w 2879835"/>
              <a:gd name="connsiteY47" fmla="*/ 52552 h 1198179"/>
              <a:gd name="connsiteX48" fmla="*/ 2774731 w 2879835"/>
              <a:gd name="connsiteY48" fmla="*/ 42041 h 1198179"/>
              <a:gd name="connsiteX49" fmla="*/ 2848304 w 2879835"/>
              <a:gd name="connsiteY49" fmla="*/ 21021 h 1198179"/>
              <a:gd name="connsiteX50" fmla="*/ 2879835 w 2879835"/>
              <a:gd name="connsiteY50" fmla="*/ 21021 h 11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879835" h="1198179">
                <a:moveTo>
                  <a:pt x="0" y="1198179"/>
                </a:moveTo>
                <a:cubicBezTo>
                  <a:pt x="29673" y="1123999"/>
                  <a:pt x="21434" y="1157467"/>
                  <a:pt x="31531" y="1061545"/>
                </a:cubicBezTo>
                <a:cubicBezTo>
                  <a:pt x="34752" y="1030942"/>
                  <a:pt x="32179" y="955145"/>
                  <a:pt x="52552" y="914400"/>
                </a:cubicBezTo>
                <a:cubicBezTo>
                  <a:pt x="58201" y="903102"/>
                  <a:pt x="64641" y="891801"/>
                  <a:pt x="73573" y="882869"/>
                </a:cubicBezTo>
                <a:cubicBezTo>
                  <a:pt x="82505" y="873937"/>
                  <a:pt x="94594" y="868855"/>
                  <a:pt x="105104" y="861848"/>
                </a:cubicBezTo>
                <a:lnTo>
                  <a:pt x="168166" y="767255"/>
                </a:lnTo>
                <a:cubicBezTo>
                  <a:pt x="175173" y="756745"/>
                  <a:pt x="178676" y="742731"/>
                  <a:pt x="189186" y="735724"/>
                </a:cubicBezTo>
                <a:lnTo>
                  <a:pt x="220717" y="714704"/>
                </a:lnTo>
                <a:cubicBezTo>
                  <a:pt x="280960" y="624342"/>
                  <a:pt x="208734" y="738671"/>
                  <a:pt x="252248" y="651641"/>
                </a:cubicBezTo>
                <a:cubicBezTo>
                  <a:pt x="257897" y="640343"/>
                  <a:pt x="266262" y="630620"/>
                  <a:pt x="273269" y="620110"/>
                </a:cubicBezTo>
                <a:cubicBezTo>
                  <a:pt x="278996" y="602929"/>
                  <a:pt x="287642" y="567772"/>
                  <a:pt x="304800" y="557048"/>
                </a:cubicBezTo>
                <a:cubicBezTo>
                  <a:pt x="323590" y="545305"/>
                  <a:pt x="346841" y="543035"/>
                  <a:pt x="367862" y="536028"/>
                </a:cubicBezTo>
                <a:lnTo>
                  <a:pt x="399393" y="525517"/>
                </a:lnTo>
                <a:lnTo>
                  <a:pt x="493986" y="493986"/>
                </a:lnTo>
                <a:cubicBezTo>
                  <a:pt x="504496" y="490483"/>
                  <a:pt x="514769" y="486163"/>
                  <a:pt x="525517" y="483476"/>
                </a:cubicBezTo>
                <a:cubicBezTo>
                  <a:pt x="539531" y="479973"/>
                  <a:pt x="553670" y="476934"/>
                  <a:pt x="567559" y="472966"/>
                </a:cubicBezTo>
                <a:cubicBezTo>
                  <a:pt x="578212" y="469922"/>
                  <a:pt x="588437" y="465499"/>
                  <a:pt x="599090" y="462455"/>
                </a:cubicBezTo>
                <a:cubicBezTo>
                  <a:pt x="612979" y="458487"/>
                  <a:pt x="627295" y="456096"/>
                  <a:pt x="641131" y="451945"/>
                </a:cubicBezTo>
                <a:cubicBezTo>
                  <a:pt x="662354" y="445578"/>
                  <a:pt x="704193" y="430924"/>
                  <a:pt x="704193" y="430924"/>
                </a:cubicBezTo>
                <a:cubicBezTo>
                  <a:pt x="736710" y="441764"/>
                  <a:pt x="761787" y="451945"/>
                  <a:pt x="798786" y="451945"/>
                </a:cubicBezTo>
                <a:cubicBezTo>
                  <a:pt x="809865" y="451945"/>
                  <a:pt x="819569" y="444122"/>
                  <a:pt x="830317" y="441435"/>
                </a:cubicBezTo>
                <a:cubicBezTo>
                  <a:pt x="847648" y="437102"/>
                  <a:pt x="865430" y="434799"/>
                  <a:pt x="882869" y="430924"/>
                </a:cubicBezTo>
                <a:cubicBezTo>
                  <a:pt x="896970" y="427790"/>
                  <a:pt x="910662" y="422789"/>
                  <a:pt x="924910" y="420414"/>
                </a:cubicBezTo>
                <a:cubicBezTo>
                  <a:pt x="962260" y="414189"/>
                  <a:pt x="1032345" y="409321"/>
                  <a:pt x="1072055" y="399393"/>
                </a:cubicBezTo>
                <a:cubicBezTo>
                  <a:pt x="1093551" y="394019"/>
                  <a:pt x="1113390" y="382719"/>
                  <a:pt x="1135117" y="378373"/>
                </a:cubicBezTo>
                <a:lnTo>
                  <a:pt x="1187669" y="367862"/>
                </a:lnTo>
                <a:cubicBezTo>
                  <a:pt x="1208636" y="364050"/>
                  <a:pt x="1229834" y="361531"/>
                  <a:pt x="1250731" y="357352"/>
                </a:cubicBezTo>
                <a:cubicBezTo>
                  <a:pt x="1264896" y="354519"/>
                  <a:pt x="1278759" y="350345"/>
                  <a:pt x="1292773" y="346841"/>
                </a:cubicBezTo>
                <a:cubicBezTo>
                  <a:pt x="1389041" y="356468"/>
                  <a:pt x="1373240" y="366844"/>
                  <a:pt x="1439917" y="346841"/>
                </a:cubicBezTo>
                <a:cubicBezTo>
                  <a:pt x="1461140" y="340474"/>
                  <a:pt x="1502979" y="325821"/>
                  <a:pt x="1502979" y="325821"/>
                </a:cubicBezTo>
                <a:cubicBezTo>
                  <a:pt x="1513489" y="318814"/>
                  <a:pt x="1522967" y="309930"/>
                  <a:pt x="1534510" y="304800"/>
                </a:cubicBezTo>
                <a:cubicBezTo>
                  <a:pt x="1589182" y="280501"/>
                  <a:pt x="1611294" y="281819"/>
                  <a:pt x="1671145" y="273269"/>
                </a:cubicBezTo>
                <a:cubicBezTo>
                  <a:pt x="1681655" y="269766"/>
                  <a:pt x="1692767" y="267714"/>
                  <a:pt x="1702676" y="262759"/>
                </a:cubicBezTo>
                <a:cubicBezTo>
                  <a:pt x="1713974" y="257110"/>
                  <a:pt x="1722379" y="246173"/>
                  <a:pt x="1734207" y="241738"/>
                </a:cubicBezTo>
                <a:cubicBezTo>
                  <a:pt x="1749907" y="235850"/>
                  <a:pt x="1838028" y="223665"/>
                  <a:pt x="1849821" y="220717"/>
                </a:cubicBezTo>
                <a:cubicBezTo>
                  <a:pt x="1871317" y="215343"/>
                  <a:pt x="1891862" y="206704"/>
                  <a:pt x="1912883" y="199697"/>
                </a:cubicBezTo>
                <a:lnTo>
                  <a:pt x="1944414" y="189186"/>
                </a:lnTo>
                <a:cubicBezTo>
                  <a:pt x="2021278" y="214809"/>
                  <a:pt x="1970737" y="202434"/>
                  <a:pt x="2123090" y="189186"/>
                </a:cubicBezTo>
                <a:cubicBezTo>
                  <a:pt x="2154696" y="186438"/>
                  <a:pt x="2186152" y="182179"/>
                  <a:pt x="2217683" y="178676"/>
                </a:cubicBezTo>
                <a:cubicBezTo>
                  <a:pt x="2231697" y="175173"/>
                  <a:pt x="2245888" y="172317"/>
                  <a:pt x="2259724" y="168166"/>
                </a:cubicBezTo>
                <a:cubicBezTo>
                  <a:pt x="2280947" y="161799"/>
                  <a:pt x="2301765" y="154152"/>
                  <a:pt x="2322786" y="147145"/>
                </a:cubicBezTo>
                <a:cubicBezTo>
                  <a:pt x="2333296" y="143642"/>
                  <a:pt x="2343569" y="139322"/>
                  <a:pt x="2354317" y="136635"/>
                </a:cubicBezTo>
                <a:cubicBezTo>
                  <a:pt x="2368331" y="133131"/>
                  <a:pt x="2382523" y="130275"/>
                  <a:pt x="2396359" y="126124"/>
                </a:cubicBezTo>
                <a:cubicBezTo>
                  <a:pt x="2417582" y="119757"/>
                  <a:pt x="2459421" y="105104"/>
                  <a:pt x="2459421" y="105104"/>
                </a:cubicBezTo>
                <a:cubicBezTo>
                  <a:pt x="2515480" y="21017"/>
                  <a:pt x="2441901" y="122625"/>
                  <a:pt x="2511973" y="52552"/>
                </a:cubicBezTo>
                <a:cubicBezTo>
                  <a:pt x="2582041" y="-17518"/>
                  <a:pt x="2480441" y="56056"/>
                  <a:pt x="2564524" y="0"/>
                </a:cubicBezTo>
                <a:cubicBezTo>
                  <a:pt x="2643778" y="26417"/>
                  <a:pt x="2546088" y="-9218"/>
                  <a:pt x="2627586" y="31531"/>
                </a:cubicBezTo>
                <a:cubicBezTo>
                  <a:pt x="2656935" y="46205"/>
                  <a:pt x="2705582" y="48679"/>
                  <a:pt x="2732690" y="52552"/>
                </a:cubicBezTo>
                <a:cubicBezTo>
                  <a:pt x="2746704" y="49048"/>
                  <a:pt x="2760842" y="46009"/>
                  <a:pt x="2774731" y="42041"/>
                </a:cubicBezTo>
                <a:cubicBezTo>
                  <a:pt x="2804677" y="33485"/>
                  <a:pt x="2815449" y="25714"/>
                  <a:pt x="2848304" y="21021"/>
                </a:cubicBezTo>
                <a:cubicBezTo>
                  <a:pt x="2858709" y="19535"/>
                  <a:pt x="2869325" y="21021"/>
                  <a:pt x="2879835" y="21021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32ADAF5-91AB-2D49-9DEA-B6649C3599A6}"/>
              </a:ext>
            </a:extLst>
          </p:cNvPr>
          <p:cNvSpPr txBox="1"/>
          <p:nvPr/>
        </p:nvSpPr>
        <p:spPr>
          <a:xfrm rot="20967739">
            <a:off x="1441469" y="2856639"/>
            <a:ext cx="20906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Cooling water absorbs soluble</a:t>
            </a:r>
          </a:p>
          <a:p>
            <a:pPr algn="ctr"/>
            <a:r>
              <a:rPr lang="en-US" sz="1100" dirty="0"/>
              <a:t>gases from the air flowing over it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6860A2F4-27A6-D248-A89D-71B77CB8FA73}"/>
              </a:ext>
            </a:extLst>
          </p:cNvPr>
          <p:cNvCxnSpPr>
            <a:cxnSpLocks/>
          </p:cNvCxnSpPr>
          <p:nvPr/>
        </p:nvCxnSpPr>
        <p:spPr>
          <a:xfrm flipV="1">
            <a:off x="1387145" y="2689355"/>
            <a:ext cx="2051272" cy="422062"/>
          </a:xfrm>
          <a:prstGeom prst="straightConnector1">
            <a:avLst/>
          </a:prstGeom>
          <a:ln w="19050">
            <a:solidFill>
              <a:schemeClr val="accent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9591A751-C501-3242-9190-AD64AE88B917}"/>
              </a:ext>
            </a:extLst>
          </p:cNvPr>
          <p:cNvSpPr txBox="1"/>
          <p:nvPr/>
        </p:nvSpPr>
        <p:spPr>
          <a:xfrm rot="20925160">
            <a:off x="1605974" y="2469128"/>
            <a:ext cx="14077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Warming air flows up</a:t>
            </a:r>
          </a:p>
          <a:p>
            <a:pPr algn="ctr"/>
            <a:r>
              <a:rPr lang="en-US" sz="1100" dirty="0"/>
              <a:t>the conical surface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8BE3525A-E340-D944-9580-26CE15240AEB}"/>
              </a:ext>
            </a:extLst>
          </p:cNvPr>
          <p:cNvCxnSpPr>
            <a:cxnSpLocks/>
          </p:cNvCxnSpPr>
          <p:nvPr/>
        </p:nvCxnSpPr>
        <p:spPr>
          <a:xfrm>
            <a:off x="8091612" y="5556656"/>
            <a:ext cx="206816" cy="24337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4B9CB6B0-2A33-9C4D-B7B0-FDCA92E2558E}"/>
              </a:ext>
            </a:extLst>
          </p:cNvPr>
          <p:cNvCxnSpPr>
            <a:cxnSpLocks/>
            <a:stCxn id="68" idx="1"/>
          </p:cNvCxnSpPr>
          <p:nvPr/>
        </p:nvCxnSpPr>
        <p:spPr>
          <a:xfrm flipH="1">
            <a:off x="731300" y="3866872"/>
            <a:ext cx="78222" cy="202456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Arc 123">
            <a:extLst>
              <a:ext uri="{FF2B5EF4-FFF2-40B4-BE49-F238E27FC236}">
                <a16:creationId xmlns:a16="http://schemas.microsoft.com/office/drawing/2014/main" id="{5137ADB1-C0E5-494E-9877-9FD28F2AD162}"/>
              </a:ext>
            </a:extLst>
          </p:cNvPr>
          <p:cNvSpPr/>
          <p:nvPr/>
        </p:nvSpPr>
        <p:spPr>
          <a:xfrm rot="6143131">
            <a:off x="6507493" y="3131899"/>
            <a:ext cx="914400" cy="914400"/>
          </a:xfrm>
          <a:prstGeom prst="arc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Arc 126">
            <a:extLst>
              <a:ext uri="{FF2B5EF4-FFF2-40B4-BE49-F238E27FC236}">
                <a16:creationId xmlns:a16="http://schemas.microsoft.com/office/drawing/2014/main" id="{C3F08489-F57B-DB43-83B7-6A5F4E074D70}"/>
              </a:ext>
            </a:extLst>
          </p:cNvPr>
          <p:cNvSpPr/>
          <p:nvPr/>
        </p:nvSpPr>
        <p:spPr>
          <a:xfrm rot="9930315">
            <a:off x="7487136" y="3136988"/>
            <a:ext cx="914400" cy="914400"/>
          </a:xfrm>
          <a:prstGeom prst="arc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5A22C40-B345-9D41-9C6C-895CC465A9C1}"/>
              </a:ext>
            </a:extLst>
          </p:cNvPr>
          <p:cNvSpPr txBox="1"/>
          <p:nvPr/>
        </p:nvSpPr>
        <p:spPr>
          <a:xfrm>
            <a:off x="7540933" y="3719093"/>
            <a:ext cx="10631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Mooring cables</a:t>
            </a:r>
          </a:p>
        </p:txBody>
      </p:sp>
      <p:sp>
        <p:nvSpPr>
          <p:cNvPr id="130" name="Teardrop 129">
            <a:extLst>
              <a:ext uri="{FF2B5EF4-FFF2-40B4-BE49-F238E27FC236}">
                <a16:creationId xmlns:a16="http://schemas.microsoft.com/office/drawing/2014/main" id="{4F6FC3DC-8C86-C443-8CFA-7B4C66AE577C}"/>
              </a:ext>
            </a:extLst>
          </p:cNvPr>
          <p:cNvSpPr/>
          <p:nvPr/>
        </p:nvSpPr>
        <p:spPr>
          <a:xfrm rot="14251252">
            <a:off x="7821259" y="1194451"/>
            <a:ext cx="116806" cy="1013633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ardrop 130">
            <a:extLst>
              <a:ext uri="{FF2B5EF4-FFF2-40B4-BE49-F238E27FC236}">
                <a16:creationId xmlns:a16="http://schemas.microsoft.com/office/drawing/2014/main" id="{97BD318A-D7D5-124D-A30A-10B8AA44CA50}"/>
              </a:ext>
            </a:extLst>
          </p:cNvPr>
          <p:cNvSpPr/>
          <p:nvPr/>
        </p:nvSpPr>
        <p:spPr>
          <a:xfrm rot="7355664">
            <a:off x="6962010" y="1150154"/>
            <a:ext cx="116806" cy="1013633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Teardrop 125">
            <a:extLst>
              <a:ext uri="{FF2B5EF4-FFF2-40B4-BE49-F238E27FC236}">
                <a16:creationId xmlns:a16="http://schemas.microsoft.com/office/drawing/2014/main" id="{A8934FC9-089D-144B-9F5A-9844857C4D9E}"/>
              </a:ext>
            </a:extLst>
          </p:cNvPr>
          <p:cNvSpPr/>
          <p:nvPr/>
        </p:nvSpPr>
        <p:spPr>
          <a:xfrm rot="253887">
            <a:off x="7332687" y="1917238"/>
            <a:ext cx="116806" cy="1013633"/>
          </a:xfrm>
          <a:prstGeom prst="teardrop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5CC36D15-AC55-5F45-8EAB-BEF58EFD9C8E}"/>
              </a:ext>
            </a:extLst>
          </p:cNvPr>
          <p:cNvSpPr txBox="1"/>
          <p:nvPr/>
        </p:nvSpPr>
        <p:spPr>
          <a:xfrm>
            <a:off x="2812964" y="5340743"/>
            <a:ext cx="18165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As the Ice shield array grows</a:t>
            </a:r>
          </a:p>
          <a:p>
            <a:pPr algn="ctr"/>
            <a:r>
              <a:rPr lang="en-US" sz="1100" dirty="0"/>
              <a:t>thicker it may ground itself</a:t>
            </a:r>
          </a:p>
        </p:txBody>
      </p:sp>
      <p:sp>
        <p:nvSpPr>
          <p:cNvPr id="133" name="Regular Pentagon 132">
            <a:extLst>
              <a:ext uri="{FF2B5EF4-FFF2-40B4-BE49-F238E27FC236}">
                <a16:creationId xmlns:a16="http://schemas.microsoft.com/office/drawing/2014/main" id="{B31818C1-E892-744A-9EAF-32254CE68A90}"/>
              </a:ext>
            </a:extLst>
          </p:cNvPr>
          <p:cNvSpPr/>
          <p:nvPr/>
        </p:nvSpPr>
        <p:spPr>
          <a:xfrm>
            <a:off x="3632170" y="2499888"/>
            <a:ext cx="131936" cy="173178"/>
          </a:xfrm>
          <a:prstGeom prst="pentagon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31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4079</TotalTime>
  <Words>130</Words>
  <Application>Microsoft Macintosh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Company>Winwick Business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Severn Clarke</dc:creator>
  <cp:lastModifiedBy>Alice Clarke</cp:lastModifiedBy>
  <cp:revision>65</cp:revision>
  <cp:lastPrinted>2015-10-20T23:47:51Z</cp:lastPrinted>
  <dcterms:created xsi:type="dcterms:W3CDTF">2014-07-18T02:39:17Z</dcterms:created>
  <dcterms:modified xsi:type="dcterms:W3CDTF">2019-09-01T02:57:52Z</dcterms:modified>
</cp:coreProperties>
</file>