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1" r:id="rId4"/>
    <p:sldId id="26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93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BDC77-34DD-D14A-A447-88C31EA342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0154CA-C9D5-CE44-B0FC-063584FDBB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5F5C17-3284-D14A-908D-FD5F94AE5516}"/>
              </a:ext>
            </a:extLst>
          </p:cNvPr>
          <p:cNvSpPr>
            <a:spLocks noGrp="1"/>
          </p:cNvSpPr>
          <p:nvPr>
            <p:ph type="dt" sz="half" idx="10"/>
          </p:nvPr>
        </p:nvSpPr>
        <p:spPr/>
        <p:txBody>
          <a:bodyPr/>
          <a:lstStyle/>
          <a:p>
            <a:fld id="{26A0B1F1-8E25-A04C-B204-21708A758096}" type="datetimeFigureOut">
              <a:rPr lang="en-US" smtClean="0"/>
              <a:t>3/20/19</a:t>
            </a:fld>
            <a:endParaRPr lang="en-US"/>
          </a:p>
        </p:txBody>
      </p:sp>
      <p:sp>
        <p:nvSpPr>
          <p:cNvPr id="5" name="Footer Placeholder 4">
            <a:extLst>
              <a:ext uri="{FF2B5EF4-FFF2-40B4-BE49-F238E27FC236}">
                <a16:creationId xmlns:a16="http://schemas.microsoft.com/office/drawing/2014/main" id="{90F6F0AB-F132-D548-AEE2-38209064B7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E91400-5245-654B-9756-017D57AFA433}"/>
              </a:ext>
            </a:extLst>
          </p:cNvPr>
          <p:cNvSpPr>
            <a:spLocks noGrp="1"/>
          </p:cNvSpPr>
          <p:nvPr>
            <p:ph type="sldNum" sz="quarter" idx="12"/>
          </p:nvPr>
        </p:nvSpPr>
        <p:spPr/>
        <p:txBody>
          <a:bodyPr/>
          <a:lstStyle/>
          <a:p>
            <a:fld id="{6FEDDCDF-3D9F-5747-AA2E-6996F81C28EC}" type="slidenum">
              <a:rPr lang="en-US" smtClean="0"/>
              <a:t>‹#›</a:t>
            </a:fld>
            <a:endParaRPr lang="en-US"/>
          </a:p>
        </p:txBody>
      </p:sp>
    </p:spTree>
    <p:extLst>
      <p:ext uri="{BB962C8B-B14F-4D97-AF65-F5344CB8AC3E}">
        <p14:creationId xmlns:p14="http://schemas.microsoft.com/office/powerpoint/2010/main" val="1243442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31B58-9B3C-024D-BCC9-EECDE77550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2832AD-E8E3-6248-B5CE-D35E8C3D04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036ACC-9F96-EB47-A633-2BE5160BC5B8}"/>
              </a:ext>
            </a:extLst>
          </p:cNvPr>
          <p:cNvSpPr>
            <a:spLocks noGrp="1"/>
          </p:cNvSpPr>
          <p:nvPr>
            <p:ph type="dt" sz="half" idx="10"/>
          </p:nvPr>
        </p:nvSpPr>
        <p:spPr/>
        <p:txBody>
          <a:bodyPr/>
          <a:lstStyle/>
          <a:p>
            <a:fld id="{26A0B1F1-8E25-A04C-B204-21708A758096}" type="datetimeFigureOut">
              <a:rPr lang="en-US" smtClean="0"/>
              <a:t>3/20/19</a:t>
            </a:fld>
            <a:endParaRPr lang="en-US"/>
          </a:p>
        </p:txBody>
      </p:sp>
      <p:sp>
        <p:nvSpPr>
          <p:cNvPr id="5" name="Footer Placeholder 4">
            <a:extLst>
              <a:ext uri="{FF2B5EF4-FFF2-40B4-BE49-F238E27FC236}">
                <a16:creationId xmlns:a16="http://schemas.microsoft.com/office/drawing/2014/main" id="{9977AC17-9B23-8C42-99D5-67045AC925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8155BD-0760-494B-B387-22E9C895F796}"/>
              </a:ext>
            </a:extLst>
          </p:cNvPr>
          <p:cNvSpPr>
            <a:spLocks noGrp="1"/>
          </p:cNvSpPr>
          <p:nvPr>
            <p:ph type="sldNum" sz="quarter" idx="12"/>
          </p:nvPr>
        </p:nvSpPr>
        <p:spPr/>
        <p:txBody>
          <a:bodyPr/>
          <a:lstStyle/>
          <a:p>
            <a:fld id="{6FEDDCDF-3D9F-5747-AA2E-6996F81C28EC}" type="slidenum">
              <a:rPr lang="en-US" smtClean="0"/>
              <a:t>‹#›</a:t>
            </a:fld>
            <a:endParaRPr lang="en-US"/>
          </a:p>
        </p:txBody>
      </p:sp>
    </p:spTree>
    <p:extLst>
      <p:ext uri="{BB962C8B-B14F-4D97-AF65-F5344CB8AC3E}">
        <p14:creationId xmlns:p14="http://schemas.microsoft.com/office/powerpoint/2010/main" val="2663877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00F847-4A24-C041-A4BF-868144FB72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0AA631-78EA-DC4A-B201-CB7C34E938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2178CC-2940-8A42-901A-BAF138F5D9E3}"/>
              </a:ext>
            </a:extLst>
          </p:cNvPr>
          <p:cNvSpPr>
            <a:spLocks noGrp="1"/>
          </p:cNvSpPr>
          <p:nvPr>
            <p:ph type="dt" sz="half" idx="10"/>
          </p:nvPr>
        </p:nvSpPr>
        <p:spPr/>
        <p:txBody>
          <a:bodyPr/>
          <a:lstStyle/>
          <a:p>
            <a:fld id="{26A0B1F1-8E25-A04C-B204-21708A758096}" type="datetimeFigureOut">
              <a:rPr lang="en-US" smtClean="0"/>
              <a:t>3/20/19</a:t>
            </a:fld>
            <a:endParaRPr lang="en-US"/>
          </a:p>
        </p:txBody>
      </p:sp>
      <p:sp>
        <p:nvSpPr>
          <p:cNvPr id="5" name="Footer Placeholder 4">
            <a:extLst>
              <a:ext uri="{FF2B5EF4-FFF2-40B4-BE49-F238E27FC236}">
                <a16:creationId xmlns:a16="http://schemas.microsoft.com/office/drawing/2014/main" id="{4B7708E0-ABD4-4348-BC8C-4572B39242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8808-EE30-324A-8D0D-C866DCF63501}"/>
              </a:ext>
            </a:extLst>
          </p:cNvPr>
          <p:cNvSpPr>
            <a:spLocks noGrp="1"/>
          </p:cNvSpPr>
          <p:nvPr>
            <p:ph type="sldNum" sz="quarter" idx="12"/>
          </p:nvPr>
        </p:nvSpPr>
        <p:spPr/>
        <p:txBody>
          <a:bodyPr/>
          <a:lstStyle/>
          <a:p>
            <a:fld id="{6FEDDCDF-3D9F-5747-AA2E-6996F81C28EC}" type="slidenum">
              <a:rPr lang="en-US" smtClean="0"/>
              <a:t>‹#›</a:t>
            </a:fld>
            <a:endParaRPr lang="en-US"/>
          </a:p>
        </p:txBody>
      </p:sp>
    </p:spTree>
    <p:extLst>
      <p:ext uri="{BB962C8B-B14F-4D97-AF65-F5344CB8AC3E}">
        <p14:creationId xmlns:p14="http://schemas.microsoft.com/office/powerpoint/2010/main" val="1889462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F81FF-2ADD-8445-9B3A-F30F5847FB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17B4F6-5908-8047-AD5E-DE3B96989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F7F563-3048-B547-B2EF-6E24DE1C3DE9}"/>
              </a:ext>
            </a:extLst>
          </p:cNvPr>
          <p:cNvSpPr>
            <a:spLocks noGrp="1"/>
          </p:cNvSpPr>
          <p:nvPr>
            <p:ph type="dt" sz="half" idx="10"/>
          </p:nvPr>
        </p:nvSpPr>
        <p:spPr/>
        <p:txBody>
          <a:bodyPr/>
          <a:lstStyle/>
          <a:p>
            <a:fld id="{26A0B1F1-8E25-A04C-B204-21708A758096}" type="datetimeFigureOut">
              <a:rPr lang="en-US" smtClean="0"/>
              <a:t>3/20/19</a:t>
            </a:fld>
            <a:endParaRPr lang="en-US"/>
          </a:p>
        </p:txBody>
      </p:sp>
      <p:sp>
        <p:nvSpPr>
          <p:cNvPr id="5" name="Footer Placeholder 4">
            <a:extLst>
              <a:ext uri="{FF2B5EF4-FFF2-40B4-BE49-F238E27FC236}">
                <a16:creationId xmlns:a16="http://schemas.microsoft.com/office/drawing/2014/main" id="{B6406CF2-3D83-7044-94F7-7586735F2A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D78D5-2CBF-CF4D-B0A7-66A77E8F9DE8}"/>
              </a:ext>
            </a:extLst>
          </p:cNvPr>
          <p:cNvSpPr>
            <a:spLocks noGrp="1"/>
          </p:cNvSpPr>
          <p:nvPr>
            <p:ph type="sldNum" sz="quarter" idx="12"/>
          </p:nvPr>
        </p:nvSpPr>
        <p:spPr/>
        <p:txBody>
          <a:bodyPr/>
          <a:lstStyle/>
          <a:p>
            <a:fld id="{6FEDDCDF-3D9F-5747-AA2E-6996F81C28EC}" type="slidenum">
              <a:rPr lang="en-US" smtClean="0"/>
              <a:t>‹#›</a:t>
            </a:fld>
            <a:endParaRPr lang="en-US"/>
          </a:p>
        </p:txBody>
      </p:sp>
    </p:spTree>
    <p:extLst>
      <p:ext uri="{BB962C8B-B14F-4D97-AF65-F5344CB8AC3E}">
        <p14:creationId xmlns:p14="http://schemas.microsoft.com/office/powerpoint/2010/main" val="950077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D636D-2491-D845-8601-84F4CBA86B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997A2E-E311-BA48-BBE8-CCC7426380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768E80-2833-2048-93A7-CA6F0CBBC834}"/>
              </a:ext>
            </a:extLst>
          </p:cNvPr>
          <p:cNvSpPr>
            <a:spLocks noGrp="1"/>
          </p:cNvSpPr>
          <p:nvPr>
            <p:ph type="dt" sz="half" idx="10"/>
          </p:nvPr>
        </p:nvSpPr>
        <p:spPr/>
        <p:txBody>
          <a:bodyPr/>
          <a:lstStyle/>
          <a:p>
            <a:fld id="{26A0B1F1-8E25-A04C-B204-21708A758096}" type="datetimeFigureOut">
              <a:rPr lang="en-US" smtClean="0"/>
              <a:t>3/20/19</a:t>
            </a:fld>
            <a:endParaRPr lang="en-US"/>
          </a:p>
        </p:txBody>
      </p:sp>
      <p:sp>
        <p:nvSpPr>
          <p:cNvPr id="5" name="Footer Placeholder 4">
            <a:extLst>
              <a:ext uri="{FF2B5EF4-FFF2-40B4-BE49-F238E27FC236}">
                <a16:creationId xmlns:a16="http://schemas.microsoft.com/office/drawing/2014/main" id="{B53C4D95-B73B-8C40-BF8E-8DF0544E92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35BA5D-3C93-944A-A69D-CC5A98CEF6E0}"/>
              </a:ext>
            </a:extLst>
          </p:cNvPr>
          <p:cNvSpPr>
            <a:spLocks noGrp="1"/>
          </p:cNvSpPr>
          <p:nvPr>
            <p:ph type="sldNum" sz="quarter" idx="12"/>
          </p:nvPr>
        </p:nvSpPr>
        <p:spPr/>
        <p:txBody>
          <a:bodyPr/>
          <a:lstStyle/>
          <a:p>
            <a:fld id="{6FEDDCDF-3D9F-5747-AA2E-6996F81C28EC}" type="slidenum">
              <a:rPr lang="en-US" smtClean="0"/>
              <a:t>‹#›</a:t>
            </a:fld>
            <a:endParaRPr lang="en-US"/>
          </a:p>
        </p:txBody>
      </p:sp>
    </p:spTree>
    <p:extLst>
      <p:ext uri="{BB962C8B-B14F-4D97-AF65-F5344CB8AC3E}">
        <p14:creationId xmlns:p14="http://schemas.microsoft.com/office/powerpoint/2010/main" val="4160504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41FC2-21DB-D240-903B-4D31ADD92F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5E3A9D-AA02-764A-9EF4-0EF011246F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8FE97C-B43B-D648-9310-51D90AD37C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26FC6F-A7EA-0D41-B132-56028A455E0F}"/>
              </a:ext>
            </a:extLst>
          </p:cNvPr>
          <p:cNvSpPr>
            <a:spLocks noGrp="1"/>
          </p:cNvSpPr>
          <p:nvPr>
            <p:ph type="dt" sz="half" idx="10"/>
          </p:nvPr>
        </p:nvSpPr>
        <p:spPr/>
        <p:txBody>
          <a:bodyPr/>
          <a:lstStyle/>
          <a:p>
            <a:fld id="{26A0B1F1-8E25-A04C-B204-21708A758096}" type="datetimeFigureOut">
              <a:rPr lang="en-US" smtClean="0"/>
              <a:t>3/20/19</a:t>
            </a:fld>
            <a:endParaRPr lang="en-US"/>
          </a:p>
        </p:txBody>
      </p:sp>
      <p:sp>
        <p:nvSpPr>
          <p:cNvPr id="6" name="Footer Placeholder 5">
            <a:extLst>
              <a:ext uri="{FF2B5EF4-FFF2-40B4-BE49-F238E27FC236}">
                <a16:creationId xmlns:a16="http://schemas.microsoft.com/office/drawing/2014/main" id="{509D295D-40DB-7245-9F6B-F1D3795CF2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91B9DB-FA70-4E48-AEFA-97DCF6CEC696}"/>
              </a:ext>
            </a:extLst>
          </p:cNvPr>
          <p:cNvSpPr>
            <a:spLocks noGrp="1"/>
          </p:cNvSpPr>
          <p:nvPr>
            <p:ph type="sldNum" sz="quarter" idx="12"/>
          </p:nvPr>
        </p:nvSpPr>
        <p:spPr/>
        <p:txBody>
          <a:bodyPr/>
          <a:lstStyle/>
          <a:p>
            <a:fld id="{6FEDDCDF-3D9F-5747-AA2E-6996F81C28EC}" type="slidenum">
              <a:rPr lang="en-US" smtClean="0"/>
              <a:t>‹#›</a:t>
            </a:fld>
            <a:endParaRPr lang="en-US"/>
          </a:p>
        </p:txBody>
      </p:sp>
    </p:spTree>
    <p:extLst>
      <p:ext uri="{BB962C8B-B14F-4D97-AF65-F5344CB8AC3E}">
        <p14:creationId xmlns:p14="http://schemas.microsoft.com/office/powerpoint/2010/main" val="1120715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52314-24F3-D445-8F12-5A417D6303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38E227-F2EB-7447-AE62-BF00264FC9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D1651D-096A-A045-B87B-CEFD741458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061B6D-A7CF-E24A-B946-99E39906B7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86834E-7082-D040-8BF6-BA625935B0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59F020-EFDB-1042-83EA-AB7023FE3BE2}"/>
              </a:ext>
            </a:extLst>
          </p:cNvPr>
          <p:cNvSpPr>
            <a:spLocks noGrp="1"/>
          </p:cNvSpPr>
          <p:nvPr>
            <p:ph type="dt" sz="half" idx="10"/>
          </p:nvPr>
        </p:nvSpPr>
        <p:spPr/>
        <p:txBody>
          <a:bodyPr/>
          <a:lstStyle/>
          <a:p>
            <a:fld id="{26A0B1F1-8E25-A04C-B204-21708A758096}" type="datetimeFigureOut">
              <a:rPr lang="en-US" smtClean="0"/>
              <a:t>3/20/19</a:t>
            </a:fld>
            <a:endParaRPr lang="en-US"/>
          </a:p>
        </p:txBody>
      </p:sp>
      <p:sp>
        <p:nvSpPr>
          <p:cNvPr id="8" name="Footer Placeholder 7">
            <a:extLst>
              <a:ext uri="{FF2B5EF4-FFF2-40B4-BE49-F238E27FC236}">
                <a16:creationId xmlns:a16="http://schemas.microsoft.com/office/drawing/2014/main" id="{4F18DDAB-3CE2-9A42-B684-93CDD98B6D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6D8B78-9A29-D94D-A3EA-8B111150005E}"/>
              </a:ext>
            </a:extLst>
          </p:cNvPr>
          <p:cNvSpPr>
            <a:spLocks noGrp="1"/>
          </p:cNvSpPr>
          <p:nvPr>
            <p:ph type="sldNum" sz="quarter" idx="12"/>
          </p:nvPr>
        </p:nvSpPr>
        <p:spPr/>
        <p:txBody>
          <a:bodyPr/>
          <a:lstStyle/>
          <a:p>
            <a:fld id="{6FEDDCDF-3D9F-5747-AA2E-6996F81C28EC}" type="slidenum">
              <a:rPr lang="en-US" smtClean="0"/>
              <a:t>‹#›</a:t>
            </a:fld>
            <a:endParaRPr lang="en-US"/>
          </a:p>
        </p:txBody>
      </p:sp>
    </p:spTree>
    <p:extLst>
      <p:ext uri="{BB962C8B-B14F-4D97-AF65-F5344CB8AC3E}">
        <p14:creationId xmlns:p14="http://schemas.microsoft.com/office/powerpoint/2010/main" val="1059367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7DF25-FA3D-7444-919B-B4872610F2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B4AFB4-261E-4A41-9E95-8668352C7B45}"/>
              </a:ext>
            </a:extLst>
          </p:cNvPr>
          <p:cNvSpPr>
            <a:spLocks noGrp="1"/>
          </p:cNvSpPr>
          <p:nvPr>
            <p:ph type="dt" sz="half" idx="10"/>
          </p:nvPr>
        </p:nvSpPr>
        <p:spPr/>
        <p:txBody>
          <a:bodyPr/>
          <a:lstStyle/>
          <a:p>
            <a:fld id="{26A0B1F1-8E25-A04C-B204-21708A758096}" type="datetimeFigureOut">
              <a:rPr lang="en-US" smtClean="0"/>
              <a:t>3/20/19</a:t>
            </a:fld>
            <a:endParaRPr lang="en-US"/>
          </a:p>
        </p:txBody>
      </p:sp>
      <p:sp>
        <p:nvSpPr>
          <p:cNvPr id="4" name="Footer Placeholder 3">
            <a:extLst>
              <a:ext uri="{FF2B5EF4-FFF2-40B4-BE49-F238E27FC236}">
                <a16:creationId xmlns:a16="http://schemas.microsoft.com/office/drawing/2014/main" id="{6E6BB982-B04E-BD4F-897E-EDD4218AFC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98AEFE-8571-E24B-A897-36D2D1B2554F}"/>
              </a:ext>
            </a:extLst>
          </p:cNvPr>
          <p:cNvSpPr>
            <a:spLocks noGrp="1"/>
          </p:cNvSpPr>
          <p:nvPr>
            <p:ph type="sldNum" sz="quarter" idx="12"/>
          </p:nvPr>
        </p:nvSpPr>
        <p:spPr/>
        <p:txBody>
          <a:bodyPr/>
          <a:lstStyle/>
          <a:p>
            <a:fld id="{6FEDDCDF-3D9F-5747-AA2E-6996F81C28EC}" type="slidenum">
              <a:rPr lang="en-US" smtClean="0"/>
              <a:t>‹#›</a:t>
            </a:fld>
            <a:endParaRPr lang="en-US"/>
          </a:p>
        </p:txBody>
      </p:sp>
    </p:spTree>
    <p:extLst>
      <p:ext uri="{BB962C8B-B14F-4D97-AF65-F5344CB8AC3E}">
        <p14:creationId xmlns:p14="http://schemas.microsoft.com/office/powerpoint/2010/main" val="496753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1DA0DB-38B6-2441-8424-37B8C2955202}"/>
              </a:ext>
            </a:extLst>
          </p:cNvPr>
          <p:cNvSpPr>
            <a:spLocks noGrp="1"/>
          </p:cNvSpPr>
          <p:nvPr>
            <p:ph type="dt" sz="half" idx="10"/>
          </p:nvPr>
        </p:nvSpPr>
        <p:spPr/>
        <p:txBody>
          <a:bodyPr/>
          <a:lstStyle/>
          <a:p>
            <a:fld id="{26A0B1F1-8E25-A04C-B204-21708A758096}" type="datetimeFigureOut">
              <a:rPr lang="en-US" smtClean="0"/>
              <a:t>3/20/19</a:t>
            </a:fld>
            <a:endParaRPr lang="en-US"/>
          </a:p>
        </p:txBody>
      </p:sp>
      <p:sp>
        <p:nvSpPr>
          <p:cNvPr id="3" name="Footer Placeholder 2">
            <a:extLst>
              <a:ext uri="{FF2B5EF4-FFF2-40B4-BE49-F238E27FC236}">
                <a16:creationId xmlns:a16="http://schemas.microsoft.com/office/drawing/2014/main" id="{D5D3A095-1AB3-E44D-9A79-AE57BE95FA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B85065-AD5F-BF40-B42A-4D95ACBA6994}"/>
              </a:ext>
            </a:extLst>
          </p:cNvPr>
          <p:cNvSpPr>
            <a:spLocks noGrp="1"/>
          </p:cNvSpPr>
          <p:nvPr>
            <p:ph type="sldNum" sz="quarter" idx="12"/>
          </p:nvPr>
        </p:nvSpPr>
        <p:spPr/>
        <p:txBody>
          <a:bodyPr/>
          <a:lstStyle/>
          <a:p>
            <a:fld id="{6FEDDCDF-3D9F-5747-AA2E-6996F81C28EC}" type="slidenum">
              <a:rPr lang="en-US" smtClean="0"/>
              <a:t>‹#›</a:t>
            </a:fld>
            <a:endParaRPr lang="en-US"/>
          </a:p>
        </p:txBody>
      </p:sp>
    </p:spTree>
    <p:extLst>
      <p:ext uri="{BB962C8B-B14F-4D97-AF65-F5344CB8AC3E}">
        <p14:creationId xmlns:p14="http://schemas.microsoft.com/office/powerpoint/2010/main" val="3168448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12133-BF3E-134A-980D-68CB37904D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712AE6-4326-4D40-B84E-78674EA1B5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A95B1C-AB9B-6243-BF4B-D53D040836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7FEF95-7919-334C-8F75-6EAF29401A76}"/>
              </a:ext>
            </a:extLst>
          </p:cNvPr>
          <p:cNvSpPr>
            <a:spLocks noGrp="1"/>
          </p:cNvSpPr>
          <p:nvPr>
            <p:ph type="dt" sz="half" idx="10"/>
          </p:nvPr>
        </p:nvSpPr>
        <p:spPr/>
        <p:txBody>
          <a:bodyPr/>
          <a:lstStyle/>
          <a:p>
            <a:fld id="{26A0B1F1-8E25-A04C-B204-21708A758096}" type="datetimeFigureOut">
              <a:rPr lang="en-US" smtClean="0"/>
              <a:t>3/20/19</a:t>
            </a:fld>
            <a:endParaRPr lang="en-US"/>
          </a:p>
        </p:txBody>
      </p:sp>
      <p:sp>
        <p:nvSpPr>
          <p:cNvPr id="6" name="Footer Placeholder 5">
            <a:extLst>
              <a:ext uri="{FF2B5EF4-FFF2-40B4-BE49-F238E27FC236}">
                <a16:creationId xmlns:a16="http://schemas.microsoft.com/office/drawing/2014/main" id="{722B4946-E464-D447-B34B-3A5CE67ACA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AAC87E-A5EC-814A-89D2-88EEE205B637}"/>
              </a:ext>
            </a:extLst>
          </p:cNvPr>
          <p:cNvSpPr>
            <a:spLocks noGrp="1"/>
          </p:cNvSpPr>
          <p:nvPr>
            <p:ph type="sldNum" sz="quarter" idx="12"/>
          </p:nvPr>
        </p:nvSpPr>
        <p:spPr/>
        <p:txBody>
          <a:bodyPr/>
          <a:lstStyle/>
          <a:p>
            <a:fld id="{6FEDDCDF-3D9F-5747-AA2E-6996F81C28EC}" type="slidenum">
              <a:rPr lang="en-US" smtClean="0"/>
              <a:t>‹#›</a:t>
            </a:fld>
            <a:endParaRPr lang="en-US"/>
          </a:p>
        </p:txBody>
      </p:sp>
    </p:spTree>
    <p:extLst>
      <p:ext uri="{BB962C8B-B14F-4D97-AF65-F5344CB8AC3E}">
        <p14:creationId xmlns:p14="http://schemas.microsoft.com/office/powerpoint/2010/main" val="1614516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7DF08-54B0-E64C-BE13-A73A5E54BF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7DB709-E4A3-0B40-A20F-90D2F98921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B34D74-3B1E-CB44-94D9-16E33B839E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8FEFB9-221A-D943-9A81-8CA62022BD0C}"/>
              </a:ext>
            </a:extLst>
          </p:cNvPr>
          <p:cNvSpPr>
            <a:spLocks noGrp="1"/>
          </p:cNvSpPr>
          <p:nvPr>
            <p:ph type="dt" sz="half" idx="10"/>
          </p:nvPr>
        </p:nvSpPr>
        <p:spPr/>
        <p:txBody>
          <a:bodyPr/>
          <a:lstStyle/>
          <a:p>
            <a:fld id="{26A0B1F1-8E25-A04C-B204-21708A758096}" type="datetimeFigureOut">
              <a:rPr lang="en-US" smtClean="0"/>
              <a:t>3/20/19</a:t>
            </a:fld>
            <a:endParaRPr lang="en-US"/>
          </a:p>
        </p:txBody>
      </p:sp>
      <p:sp>
        <p:nvSpPr>
          <p:cNvPr id="6" name="Footer Placeholder 5">
            <a:extLst>
              <a:ext uri="{FF2B5EF4-FFF2-40B4-BE49-F238E27FC236}">
                <a16:creationId xmlns:a16="http://schemas.microsoft.com/office/drawing/2014/main" id="{CBA16474-1328-EC4E-9714-2E3D9CD286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FBC670-499F-B041-8783-AE4F5686EAEA}"/>
              </a:ext>
            </a:extLst>
          </p:cNvPr>
          <p:cNvSpPr>
            <a:spLocks noGrp="1"/>
          </p:cNvSpPr>
          <p:nvPr>
            <p:ph type="sldNum" sz="quarter" idx="12"/>
          </p:nvPr>
        </p:nvSpPr>
        <p:spPr/>
        <p:txBody>
          <a:bodyPr/>
          <a:lstStyle/>
          <a:p>
            <a:fld id="{6FEDDCDF-3D9F-5747-AA2E-6996F81C28EC}" type="slidenum">
              <a:rPr lang="en-US" smtClean="0"/>
              <a:t>‹#›</a:t>
            </a:fld>
            <a:endParaRPr lang="en-US"/>
          </a:p>
        </p:txBody>
      </p:sp>
    </p:spTree>
    <p:extLst>
      <p:ext uri="{BB962C8B-B14F-4D97-AF65-F5344CB8AC3E}">
        <p14:creationId xmlns:p14="http://schemas.microsoft.com/office/powerpoint/2010/main" val="3531832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20693D-F4A3-7344-A802-32F58C94D8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DCF624-248A-AD4B-B6F7-B999EE5F71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0E78F6-5580-7647-9BA7-85E43FB1B7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A0B1F1-8E25-A04C-B204-21708A758096}" type="datetimeFigureOut">
              <a:rPr lang="en-US" smtClean="0"/>
              <a:t>3/20/19</a:t>
            </a:fld>
            <a:endParaRPr lang="en-US"/>
          </a:p>
        </p:txBody>
      </p:sp>
      <p:sp>
        <p:nvSpPr>
          <p:cNvPr id="5" name="Footer Placeholder 4">
            <a:extLst>
              <a:ext uri="{FF2B5EF4-FFF2-40B4-BE49-F238E27FC236}">
                <a16:creationId xmlns:a16="http://schemas.microsoft.com/office/drawing/2014/main" id="{A3D43444-EABB-2345-A09E-2BE3E1273B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1A5C75-AB60-594D-80D1-0229FD3835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EDDCDF-3D9F-5747-AA2E-6996F81C28EC}" type="slidenum">
              <a:rPr lang="en-US" smtClean="0"/>
              <a:t>‹#›</a:t>
            </a:fld>
            <a:endParaRPr lang="en-US"/>
          </a:p>
        </p:txBody>
      </p:sp>
    </p:spTree>
    <p:extLst>
      <p:ext uri="{BB962C8B-B14F-4D97-AF65-F5344CB8AC3E}">
        <p14:creationId xmlns:p14="http://schemas.microsoft.com/office/powerpoint/2010/main" val="650940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3063-8233-4944-BFC7-2792C4FBC4FD}"/>
              </a:ext>
            </a:extLst>
          </p:cNvPr>
          <p:cNvSpPr>
            <a:spLocks noGrp="1"/>
          </p:cNvSpPr>
          <p:nvPr>
            <p:ph type="ctrTitle"/>
          </p:nvPr>
        </p:nvSpPr>
        <p:spPr/>
        <p:txBody>
          <a:bodyPr/>
          <a:lstStyle/>
          <a:p>
            <a:r>
              <a:rPr lang="en-US" b="1" dirty="0"/>
              <a:t>How To Construct DZFOs Economically</a:t>
            </a:r>
          </a:p>
        </p:txBody>
      </p:sp>
      <p:sp>
        <p:nvSpPr>
          <p:cNvPr id="3" name="Subtitle 2">
            <a:extLst>
              <a:ext uri="{FF2B5EF4-FFF2-40B4-BE49-F238E27FC236}">
                <a16:creationId xmlns:a16="http://schemas.microsoft.com/office/drawing/2014/main" id="{8BA089EF-D614-C34F-8348-DB3EE30D10AB}"/>
              </a:ext>
            </a:extLst>
          </p:cNvPr>
          <p:cNvSpPr>
            <a:spLocks noGrp="1"/>
          </p:cNvSpPr>
          <p:nvPr>
            <p:ph type="subTitle" idx="1"/>
          </p:nvPr>
        </p:nvSpPr>
        <p:spPr/>
        <p:txBody>
          <a:bodyPr/>
          <a:lstStyle/>
          <a:p>
            <a:endParaRPr lang="en-US" dirty="0"/>
          </a:p>
          <a:p>
            <a:r>
              <a:rPr lang="en-US" dirty="0" err="1"/>
              <a:t>Sev</a:t>
            </a:r>
            <a:r>
              <a:rPr lang="en-US" dirty="0"/>
              <a:t> Clarke, March 2019</a:t>
            </a:r>
          </a:p>
        </p:txBody>
      </p:sp>
    </p:spTree>
    <p:extLst>
      <p:ext uri="{BB962C8B-B14F-4D97-AF65-F5344CB8AC3E}">
        <p14:creationId xmlns:p14="http://schemas.microsoft.com/office/powerpoint/2010/main" val="264570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1CB65-2D82-284F-96C6-DE4102CF3AAB}"/>
              </a:ext>
            </a:extLst>
          </p:cNvPr>
          <p:cNvSpPr>
            <a:spLocks noGrp="1"/>
          </p:cNvSpPr>
          <p:nvPr>
            <p:ph type="title"/>
          </p:nvPr>
        </p:nvSpPr>
        <p:spPr>
          <a:xfrm>
            <a:off x="838200" y="365125"/>
            <a:ext cx="10515600" cy="791013"/>
          </a:xfrm>
        </p:spPr>
        <p:txBody>
          <a:bodyPr/>
          <a:lstStyle/>
          <a:p>
            <a:r>
              <a:rPr lang="en-US" b="1" dirty="0"/>
              <a:t>Process steps</a:t>
            </a:r>
          </a:p>
        </p:txBody>
      </p:sp>
      <p:sp>
        <p:nvSpPr>
          <p:cNvPr id="3" name="Content Placeholder 2">
            <a:extLst>
              <a:ext uri="{FF2B5EF4-FFF2-40B4-BE49-F238E27FC236}">
                <a16:creationId xmlns:a16="http://schemas.microsoft.com/office/drawing/2014/main" id="{B29956F5-9E90-3E4E-A268-47DCAA24028E}"/>
              </a:ext>
            </a:extLst>
          </p:cNvPr>
          <p:cNvSpPr>
            <a:spLocks noGrp="1"/>
          </p:cNvSpPr>
          <p:nvPr>
            <p:ph idx="1"/>
          </p:nvPr>
        </p:nvSpPr>
        <p:spPr>
          <a:xfrm>
            <a:off x="838200" y="1282262"/>
            <a:ext cx="10515600" cy="4894701"/>
          </a:xfrm>
        </p:spPr>
        <p:txBody>
          <a:bodyPr>
            <a:normAutofit fontScale="77500" lnSpcReduction="20000"/>
          </a:bodyPr>
          <a:lstStyle/>
          <a:p>
            <a:r>
              <a:rPr lang="en-US" dirty="0"/>
              <a:t>Create an open, boxlike </a:t>
            </a:r>
            <a:r>
              <a:rPr lang="en-US" dirty="0" err="1"/>
              <a:t>mould</a:t>
            </a:r>
            <a:r>
              <a:rPr lang="en-US" dirty="0"/>
              <a:t> with raised portions on a base to generate ‘skins’ in the shape of three, adjacent ‘mannikins voids’, each of which has the shape of a Desai-Zimmerman Fluidic Oscillator (DZFO). The flat, top half of the </a:t>
            </a:r>
            <a:r>
              <a:rPr lang="en-US" dirty="0" err="1"/>
              <a:t>mould</a:t>
            </a:r>
            <a:r>
              <a:rPr lang="en-US" dirty="0"/>
              <a:t> is given projections to ensure there is sufficient separation between each mannikin to allow for diffuser areas that are larger than each mannikin’s ‘sole’. Mannikin skins are in scone-cutter form. </a:t>
            </a:r>
          </a:p>
          <a:p>
            <a:r>
              <a:rPr lang="en-US" dirty="0"/>
              <a:t>Inject hot (~280</a:t>
            </a:r>
            <a:r>
              <a:rPr lang="en-US" baseline="30000" dirty="0"/>
              <a:t>0</a:t>
            </a:r>
            <a:r>
              <a:rPr lang="en-US" dirty="0"/>
              <a:t>C), liquid PET polymer into the </a:t>
            </a:r>
            <a:r>
              <a:rPr lang="en-US" dirty="0" err="1"/>
              <a:t>mould</a:t>
            </a:r>
            <a:r>
              <a:rPr lang="en-US" dirty="0"/>
              <a:t>. Cool. Set. Extract the open, triplet shape.</a:t>
            </a:r>
          </a:p>
          <a:p>
            <a:r>
              <a:rPr lang="en-US" dirty="0"/>
              <a:t>Make a thin sheet of PET with perforations made to match both the positions of the soles and the tops of the stumpy honeycomb cells</a:t>
            </a:r>
          </a:p>
          <a:p>
            <a:r>
              <a:rPr lang="en-US" dirty="0"/>
              <a:t>Insert the triplets’ feet into the perforations and with the mannikins’ heads-up. Form the triplets like staggered bricks into brickwork, to form a thick sheet with the wide, flat side of each triplet forming the cover to part of those behind it, see diagram.</a:t>
            </a:r>
          </a:p>
          <a:p>
            <a:r>
              <a:rPr lang="en-US" dirty="0"/>
              <a:t>Attach branched &amp; flanged, PET, pressurized gas supply piping to the open ‘scalp’ of each mannikin void. Offtake pipes are externally tapered.</a:t>
            </a:r>
          </a:p>
          <a:p>
            <a:r>
              <a:rPr lang="en-US" dirty="0"/>
              <a:t>Attach a perforated PET sheet or ribbons to all triplet’s ‘feet’, with the feet being inserted into tapered, matching perforations in the sheet.    </a:t>
            </a:r>
          </a:p>
          <a:p>
            <a:pPr marL="0" indent="0">
              <a:buNone/>
            </a:pPr>
            <a:endParaRPr lang="en-US" dirty="0"/>
          </a:p>
          <a:p>
            <a:endParaRPr lang="en-US" dirty="0"/>
          </a:p>
        </p:txBody>
      </p:sp>
    </p:spTree>
    <p:extLst>
      <p:ext uri="{BB962C8B-B14F-4D97-AF65-F5344CB8AC3E}">
        <p14:creationId xmlns:p14="http://schemas.microsoft.com/office/powerpoint/2010/main" val="4216751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A129B-93F3-E24B-9CC4-6812EED3116D}"/>
              </a:ext>
            </a:extLst>
          </p:cNvPr>
          <p:cNvSpPr>
            <a:spLocks noGrp="1"/>
          </p:cNvSpPr>
          <p:nvPr>
            <p:ph type="title"/>
          </p:nvPr>
        </p:nvSpPr>
        <p:spPr>
          <a:xfrm>
            <a:off x="838200" y="365126"/>
            <a:ext cx="10515600" cy="748971"/>
          </a:xfrm>
        </p:spPr>
        <p:txBody>
          <a:bodyPr/>
          <a:lstStyle/>
          <a:p>
            <a:r>
              <a:rPr lang="en-US" b="1" dirty="0"/>
              <a:t>Process steps (continued)</a:t>
            </a:r>
            <a:endParaRPr lang="en-US" dirty="0"/>
          </a:p>
        </p:txBody>
      </p:sp>
      <p:sp>
        <p:nvSpPr>
          <p:cNvPr id="3" name="Content Placeholder 2">
            <a:extLst>
              <a:ext uri="{FF2B5EF4-FFF2-40B4-BE49-F238E27FC236}">
                <a16:creationId xmlns:a16="http://schemas.microsoft.com/office/drawing/2014/main" id="{6C89535C-A11F-1B4A-B0E6-6F881ACCDD57}"/>
              </a:ext>
            </a:extLst>
          </p:cNvPr>
          <p:cNvSpPr>
            <a:spLocks noGrp="1"/>
          </p:cNvSpPr>
          <p:nvPr>
            <p:ph idx="1"/>
          </p:nvPr>
        </p:nvSpPr>
        <p:spPr>
          <a:xfrm>
            <a:off x="838200" y="1271752"/>
            <a:ext cx="10515600" cy="5412827"/>
          </a:xfrm>
        </p:spPr>
        <p:txBody>
          <a:bodyPr>
            <a:normAutofit fontScale="85000" lnSpcReduction="10000"/>
          </a:bodyPr>
          <a:lstStyle/>
          <a:p>
            <a:r>
              <a:rPr lang="en-US" dirty="0"/>
              <a:t>Apply or inject a dense foam of hot, liquid PET to fill the spaces between the triplets and to secure the piping. Let set to form a laminated, thick sheet. </a:t>
            </a:r>
          </a:p>
          <a:p>
            <a:r>
              <a:rPr lang="en-US" dirty="0"/>
              <a:t>Attach a PET honeycomb, open at both ends and larger than each sole, to the PET sheet, with each cell </a:t>
            </a:r>
            <a:r>
              <a:rPr lang="en-US" dirty="0" err="1"/>
              <a:t>centred</a:t>
            </a:r>
            <a:r>
              <a:rPr lang="en-US" dirty="0"/>
              <a:t> over an open sole.</a:t>
            </a:r>
          </a:p>
          <a:p>
            <a:r>
              <a:rPr lang="en-US" dirty="0"/>
              <a:t>Attach laminated PET/</a:t>
            </a:r>
            <a:r>
              <a:rPr lang="en-US" dirty="0" err="1"/>
              <a:t>Ti</a:t>
            </a:r>
            <a:r>
              <a:rPr lang="en-US" dirty="0"/>
              <a:t> diffuser foil to the honeycomb, metal side outwards, so that the pulsating gas generated by each DZFO generates bubbles in the liquid on the far side of each diffusing cell.</a:t>
            </a:r>
          </a:p>
          <a:p>
            <a:pPr marL="0" indent="0">
              <a:buNone/>
            </a:pPr>
            <a:r>
              <a:rPr lang="en-US" dirty="0"/>
              <a:t>The result should be low-cost, efficient, densely-packed, lightweight and recyclable sheet of DZFOs that uses minimal amounts of material.</a:t>
            </a:r>
          </a:p>
          <a:p>
            <a:pPr marL="0" indent="0">
              <a:buNone/>
            </a:pPr>
            <a:r>
              <a:rPr lang="en-US" dirty="0"/>
              <a:t>The size of the control ‘arms’, the active diffuser pore size &amp; number, and the applied gas pressure are the four principal parameters determining the rate of bubble production and their size.</a:t>
            </a:r>
          </a:p>
          <a:p>
            <a:pPr marL="0" indent="0">
              <a:buNone/>
            </a:pPr>
            <a:r>
              <a:rPr lang="en-US" dirty="0"/>
              <a:t>Where it is desirable that the DZFOs be more adjustable than can be determined by changing the inlet gas pressure alone, it might be possible for the blank end of each control arm to be given a spring-loaded piston whose position might be adjusted hydraulically, thereby changing the length </a:t>
            </a:r>
            <a:r>
              <a:rPr lang="en-US"/>
              <a:t>of the arm.     </a:t>
            </a:r>
            <a:endParaRPr lang="en-US" dirty="0"/>
          </a:p>
          <a:p>
            <a:endParaRPr lang="en-US" dirty="0"/>
          </a:p>
        </p:txBody>
      </p:sp>
    </p:spTree>
    <p:extLst>
      <p:ext uri="{BB962C8B-B14F-4D97-AF65-F5344CB8AC3E}">
        <p14:creationId xmlns:p14="http://schemas.microsoft.com/office/powerpoint/2010/main" val="163137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be 140">
            <a:extLst>
              <a:ext uri="{FF2B5EF4-FFF2-40B4-BE49-F238E27FC236}">
                <a16:creationId xmlns:a16="http://schemas.microsoft.com/office/drawing/2014/main" id="{21D00104-9C05-AC4E-973D-E2BCA62ADFFF}"/>
              </a:ext>
            </a:extLst>
          </p:cNvPr>
          <p:cNvSpPr/>
          <p:nvPr/>
        </p:nvSpPr>
        <p:spPr>
          <a:xfrm>
            <a:off x="7483438" y="2022025"/>
            <a:ext cx="3394247" cy="134384"/>
          </a:xfrm>
          <a:prstGeom prst="cube">
            <a:avLst>
              <a:gd name="adj" fmla="val 89429"/>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be 3">
            <a:extLst>
              <a:ext uri="{FF2B5EF4-FFF2-40B4-BE49-F238E27FC236}">
                <a16:creationId xmlns:a16="http://schemas.microsoft.com/office/drawing/2014/main" id="{F6EE19C7-0A15-2141-A9E1-EC339974C1E8}"/>
              </a:ext>
            </a:extLst>
          </p:cNvPr>
          <p:cNvSpPr/>
          <p:nvPr/>
        </p:nvSpPr>
        <p:spPr>
          <a:xfrm>
            <a:off x="7728919" y="5423167"/>
            <a:ext cx="2486635" cy="444501"/>
          </a:xfrm>
          <a:prstGeom prst="cube">
            <a:avLst>
              <a:gd name="adj" fmla="val 3654"/>
            </a:avLst>
          </a:prstGeom>
          <a:blipFill>
            <a:blip r:embed="rId2"/>
            <a:tile tx="0" ty="0" sx="100000" sy="100000" flip="none" algn="tl"/>
          </a:blip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F3DF6C2E-CBC3-8F4A-A33F-20E1F7CB807D}"/>
              </a:ext>
            </a:extLst>
          </p:cNvPr>
          <p:cNvGrpSpPr/>
          <p:nvPr/>
        </p:nvGrpSpPr>
        <p:grpSpPr>
          <a:xfrm>
            <a:off x="115982" y="1941635"/>
            <a:ext cx="7537737" cy="3259282"/>
            <a:chOff x="2620370" y="1881129"/>
            <a:chExt cx="7537737" cy="3259282"/>
          </a:xfrm>
        </p:grpSpPr>
        <p:pic>
          <p:nvPicPr>
            <p:cNvPr id="3" name="Picture 2">
              <a:extLst>
                <a:ext uri="{FF2B5EF4-FFF2-40B4-BE49-F238E27FC236}">
                  <a16:creationId xmlns:a16="http://schemas.microsoft.com/office/drawing/2014/main" id="{B5DF84AB-F0BD-3C4F-9393-24ABD623A76D}"/>
                </a:ext>
              </a:extLst>
            </p:cNvPr>
            <p:cNvPicPr>
              <a:picLocks noChangeAspect="1"/>
            </p:cNvPicPr>
            <p:nvPr/>
          </p:nvPicPr>
          <p:blipFill>
            <a:blip r:embed="rId3"/>
            <a:stretch>
              <a:fillRect/>
            </a:stretch>
          </p:blipFill>
          <p:spPr>
            <a:xfrm>
              <a:off x="2990335" y="1881129"/>
              <a:ext cx="6539457" cy="3259282"/>
            </a:xfrm>
            <a:prstGeom prst="rect">
              <a:avLst/>
            </a:prstGeom>
          </p:spPr>
        </p:pic>
        <p:grpSp>
          <p:nvGrpSpPr>
            <p:cNvPr id="12" name="Group 11">
              <a:extLst>
                <a:ext uri="{FF2B5EF4-FFF2-40B4-BE49-F238E27FC236}">
                  <a16:creationId xmlns:a16="http://schemas.microsoft.com/office/drawing/2014/main" id="{69D9E194-F101-DD4B-AA4F-79891BCF57D8}"/>
                </a:ext>
              </a:extLst>
            </p:cNvPr>
            <p:cNvGrpSpPr/>
            <p:nvPr/>
          </p:nvGrpSpPr>
          <p:grpSpPr>
            <a:xfrm>
              <a:off x="7793279" y="2968453"/>
              <a:ext cx="2364828" cy="219089"/>
              <a:chOff x="4193627" y="5225270"/>
              <a:chExt cx="2364828" cy="219089"/>
            </a:xfrm>
          </p:grpSpPr>
          <p:sp>
            <p:nvSpPr>
              <p:cNvPr id="5" name="Rectangle 4">
                <a:extLst>
                  <a:ext uri="{FF2B5EF4-FFF2-40B4-BE49-F238E27FC236}">
                    <a16:creationId xmlns:a16="http://schemas.microsoft.com/office/drawing/2014/main" id="{40EE17AC-EAF1-D04F-BC69-3CF26427552F}"/>
                  </a:ext>
                </a:extLst>
              </p:cNvPr>
              <p:cNvSpPr/>
              <p:nvPr/>
            </p:nvSpPr>
            <p:spPr>
              <a:xfrm>
                <a:off x="4193627" y="5225270"/>
                <a:ext cx="2364828" cy="219089"/>
              </a:xfrm>
              <a:prstGeom prst="rect">
                <a:avLst/>
              </a:prstGeom>
              <a:solidFill>
                <a:schemeClr val="accent5">
                  <a:lumMod val="40000"/>
                  <a:lumOff val="60000"/>
                </a:schemeClr>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90792FD-EEAA-2743-B15B-7BA49B30E38A}"/>
                  </a:ext>
                </a:extLst>
              </p:cNvPr>
              <p:cNvSpPr/>
              <p:nvPr/>
            </p:nvSpPr>
            <p:spPr>
              <a:xfrm>
                <a:off x="4301486"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754C3B8-6402-3240-AD3A-51B19D4092B0}"/>
                  </a:ext>
                </a:extLst>
              </p:cNvPr>
              <p:cNvSpPr/>
              <p:nvPr/>
            </p:nvSpPr>
            <p:spPr>
              <a:xfrm>
                <a:off x="4703367"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15C7AFB-C240-3A45-93F3-7F64E8091E97}"/>
                  </a:ext>
                </a:extLst>
              </p:cNvPr>
              <p:cNvSpPr/>
              <p:nvPr/>
            </p:nvSpPr>
            <p:spPr>
              <a:xfrm>
                <a:off x="5112553" y="5242319"/>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30981B8-93AD-F141-92EE-6DEC29E1F286}"/>
                  </a:ext>
                </a:extLst>
              </p:cNvPr>
              <p:cNvSpPr/>
              <p:nvPr/>
            </p:nvSpPr>
            <p:spPr>
              <a:xfrm>
                <a:off x="5514434" y="5248230"/>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C7DD528-1DEA-3849-AE68-4093C4C7E850}"/>
                  </a:ext>
                </a:extLst>
              </p:cNvPr>
              <p:cNvSpPr/>
              <p:nvPr/>
            </p:nvSpPr>
            <p:spPr>
              <a:xfrm>
                <a:off x="5887158"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6AEBE6F-7B5A-9945-8FFC-432B61F6C013}"/>
                  </a:ext>
                </a:extLst>
              </p:cNvPr>
              <p:cNvSpPr/>
              <p:nvPr/>
            </p:nvSpPr>
            <p:spPr>
              <a:xfrm>
                <a:off x="6260063" y="5246447"/>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AC9E57E3-AB1E-CB4C-B1AE-7899AE45733B}"/>
                </a:ext>
              </a:extLst>
            </p:cNvPr>
            <p:cNvGrpSpPr/>
            <p:nvPr/>
          </p:nvGrpSpPr>
          <p:grpSpPr>
            <a:xfrm>
              <a:off x="5022903" y="3686282"/>
              <a:ext cx="2364828" cy="219089"/>
              <a:chOff x="4193627" y="5225270"/>
              <a:chExt cx="2364828" cy="219089"/>
            </a:xfrm>
          </p:grpSpPr>
          <p:sp>
            <p:nvSpPr>
              <p:cNvPr id="14" name="Rectangle 13">
                <a:extLst>
                  <a:ext uri="{FF2B5EF4-FFF2-40B4-BE49-F238E27FC236}">
                    <a16:creationId xmlns:a16="http://schemas.microsoft.com/office/drawing/2014/main" id="{F9ABBB14-D791-794B-81FA-62F2E814E1A0}"/>
                  </a:ext>
                </a:extLst>
              </p:cNvPr>
              <p:cNvSpPr/>
              <p:nvPr/>
            </p:nvSpPr>
            <p:spPr>
              <a:xfrm>
                <a:off x="4193627" y="5225270"/>
                <a:ext cx="2364828" cy="219089"/>
              </a:xfrm>
              <a:prstGeom prst="rect">
                <a:avLst/>
              </a:prstGeom>
              <a:solidFill>
                <a:schemeClr val="accent5">
                  <a:lumMod val="40000"/>
                  <a:lumOff val="60000"/>
                </a:schemeClr>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66B370E-26A8-144C-BF4B-F735EB6B1089}"/>
                  </a:ext>
                </a:extLst>
              </p:cNvPr>
              <p:cNvSpPr/>
              <p:nvPr/>
            </p:nvSpPr>
            <p:spPr>
              <a:xfrm>
                <a:off x="4301486"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1600F64-C838-B44B-A162-B5AC9E820754}"/>
                  </a:ext>
                </a:extLst>
              </p:cNvPr>
              <p:cNvSpPr/>
              <p:nvPr/>
            </p:nvSpPr>
            <p:spPr>
              <a:xfrm>
                <a:off x="4703367"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5A7CA2A-A8D1-9943-8C52-F7A0D04CE9D4}"/>
                  </a:ext>
                </a:extLst>
              </p:cNvPr>
              <p:cNvSpPr/>
              <p:nvPr/>
            </p:nvSpPr>
            <p:spPr>
              <a:xfrm>
                <a:off x="5112553" y="5242319"/>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1567BA4-B644-D44C-9343-54C6A80AF98C}"/>
                  </a:ext>
                </a:extLst>
              </p:cNvPr>
              <p:cNvSpPr/>
              <p:nvPr/>
            </p:nvSpPr>
            <p:spPr>
              <a:xfrm>
                <a:off x="5514434" y="5248230"/>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DD7C640-5E3B-B448-BF19-1382C1D5E98B}"/>
                  </a:ext>
                </a:extLst>
              </p:cNvPr>
              <p:cNvSpPr/>
              <p:nvPr/>
            </p:nvSpPr>
            <p:spPr>
              <a:xfrm>
                <a:off x="5887158"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5DDFD89-3962-A543-A07D-EE8BDD1EF3F6}"/>
                  </a:ext>
                </a:extLst>
              </p:cNvPr>
              <p:cNvSpPr/>
              <p:nvPr/>
            </p:nvSpPr>
            <p:spPr>
              <a:xfrm>
                <a:off x="6260063" y="5246447"/>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FC8E2403-04CE-CF41-85E7-873455E6A2AB}"/>
                </a:ext>
              </a:extLst>
            </p:cNvPr>
            <p:cNvGrpSpPr/>
            <p:nvPr/>
          </p:nvGrpSpPr>
          <p:grpSpPr>
            <a:xfrm>
              <a:off x="2620370" y="3670455"/>
              <a:ext cx="2364828" cy="219089"/>
              <a:chOff x="4193627" y="5225270"/>
              <a:chExt cx="2364828" cy="219089"/>
            </a:xfrm>
          </p:grpSpPr>
          <p:sp>
            <p:nvSpPr>
              <p:cNvPr id="22" name="Rectangle 21">
                <a:extLst>
                  <a:ext uri="{FF2B5EF4-FFF2-40B4-BE49-F238E27FC236}">
                    <a16:creationId xmlns:a16="http://schemas.microsoft.com/office/drawing/2014/main" id="{89FB3118-0087-BF42-B97E-BC3BF2AF3245}"/>
                  </a:ext>
                </a:extLst>
              </p:cNvPr>
              <p:cNvSpPr/>
              <p:nvPr/>
            </p:nvSpPr>
            <p:spPr>
              <a:xfrm>
                <a:off x="4193627" y="5225270"/>
                <a:ext cx="2364828" cy="219089"/>
              </a:xfrm>
              <a:prstGeom prst="rect">
                <a:avLst/>
              </a:prstGeom>
              <a:solidFill>
                <a:schemeClr val="accent5">
                  <a:lumMod val="40000"/>
                  <a:lumOff val="60000"/>
                </a:schemeClr>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41E027D-674A-1C4A-BD55-ED1AD868F27F}"/>
                  </a:ext>
                </a:extLst>
              </p:cNvPr>
              <p:cNvSpPr/>
              <p:nvPr/>
            </p:nvSpPr>
            <p:spPr>
              <a:xfrm>
                <a:off x="4301486"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55BE1F5-8F38-FE4E-A36A-0C0AA94600DD}"/>
                  </a:ext>
                </a:extLst>
              </p:cNvPr>
              <p:cNvSpPr/>
              <p:nvPr/>
            </p:nvSpPr>
            <p:spPr>
              <a:xfrm>
                <a:off x="4703367"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2B28979-B106-D341-A8E1-429C7DEC2360}"/>
                  </a:ext>
                </a:extLst>
              </p:cNvPr>
              <p:cNvSpPr/>
              <p:nvPr/>
            </p:nvSpPr>
            <p:spPr>
              <a:xfrm>
                <a:off x="5112553" y="5242319"/>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985E3FA-33E6-6D4C-AAC9-79B6D7B3324E}"/>
                  </a:ext>
                </a:extLst>
              </p:cNvPr>
              <p:cNvSpPr/>
              <p:nvPr/>
            </p:nvSpPr>
            <p:spPr>
              <a:xfrm>
                <a:off x="5514434" y="5248230"/>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9949D4B-9740-9845-BCE8-E45296213AAB}"/>
                  </a:ext>
                </a:extLst>
              </p:cNvPr>
              <p:cNvSpPr/>
              <p:nvPr/>
            </p:nvSpPr>
            <p:spPr>
              <a:xfrm>
                <a:off x="5887158"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18BCA616-0F93-C84D-931B-6BF48D12187D}"/>
                  </a:ext>
                </a:extLst>
              </p:cNvPr>
              <p:cNvSpPr/>
              <p:nvPr/>
            </p:nvSpPr>
            <p:spPr>
              <a:xfrm>
                <a:off x="6260063" y="5246447"/>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6E6ADA4B-D813-8C4D-910D-34ACFBEE0013}"/>
                </a:ext>
              </a:extLst>
            </p:cNvPr>
            <p:cNvGrpSpPr/>
            <p:nvPr/>
          </p:nvGrpSpPr>
          <p:grpSpPr>
            <a:xfrm>
              <a:off x="6393798" y="3319455"/>
              <a:ext cx="2364828" cy="219089"/>
              <a:chOff x="4193627" y="5225270"/>
              <a:chExt cx="2364828" cy="219089"/>
            </a:xfrm>
          </p:grpSpPr>
          <p:sp>
            <p:nvSpPr>
              <p:cNvPr id="30" name="Rectangle 29">
                <a:extLst>
                  <a:ext uri="{FF2B5EF4-FFF2-40B4-BE49-F238E27FC236}">
                    <a16:creationId xmlns:a16="http://schemas.microsoft.com/office/drawing/2014/main" id="{31F33A3A-027A-CF49-ABFF-9F5818598031}"/>
                  </a:ext>
                </a:extLst>
              </p:cNvPr>
              <p:cNvSpPr/>
              <p:nvPr/>
            </p:nvSpPr>
            <p:spPr>
              <a:xfrm>
                <a:off x="4193627" y="5225270"/>
                <a:ext cx="2364828" cy="219089"/>
              </a:xfrm>
              <a:prstGeom prst="rect">
                <a:avLst/>
              </a:prstGeom>
              <a:solidFill>
                <a:schemeClr val="accent5">
                  <a:lumMod val="40000"/>
                  <a:lumOff val="60000"/>
                </a:schemeClr>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6F017EE-0DEA-AA42-81C5-5060ADBEC5A1}"/>
                  </a:ext>
                </a:extLst>
              </p:cNvPr>
              <p:cNvSpPr/>
              <p:nvPr/>
            </p:nvSpPr>
            <p:spPr>
              <a:xfrm>
                <a:off x="4301486"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66822007-F524-8246-9A74-B0529FEB9A43}"/>
                  </a:ext>
                </a:extLst>
              </p:cNvPr>
              <p:cNvSpPr/>
              <p:nvPr/>
            </p:nvSpPr>
            <p:spPr>
              <a:xfrm>
                <a:off x="4703367"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2E7537F8-32F8-4B44-9E25-E4CA7AEC31B5}"/>
                  </a:ext>
                </a:extLst>
              </p:cNvPr>
              <p:cNvSpPr/>
              <p:nvPr/>
            </p:nvSpPr>
            <p:spPr>
              <a:xfrm>
                <a:off x="5112553" y="5242319"/>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B1C41E7-E8BC-8045-9AE2-2D5FEFEA9D75}"/>
                  </a:ext>
                </a:extLst>
              </p:cNvPr>
              <p:cNvSpPr/>
              <p:nvPr/>
            </p:nvSpPr>
            <p:spPr>
              <a:xfrm>
                <a:off x="5514434" y="5248230"/>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A4080EF1-E9F9-334D-B7E0-66989BC0853A}"/>
                  </a:ext>
                </a:extLst>
              </p:cNvPr>
              <p:cNvSpPr/>
              <p:nvPr/>
            </p:nvSpPr>
            <p:spPr>
              <a:xfrm>
                <a:off x="5887158"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1C25FCE-22B8-C04C-9F8F-4EF9296F8130}"/>
                  </a:ext>
                </a:extLst>
              </p:cNvPr>
              <p:cNvSpPr/>
              <p:nvPr/>
            </p:nvSpPr>
            <p:spPr>
              <a:xfrm>
                <a:off x="6260063" y="5246447"/>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074C2D99-74F1-474E-866A-BEEB8F4D2506}"/>
                </a:ext>
              </a:extLst>
            </p:cNvPr>
            <p:cNvGrpSpPr/>
            <p:nvPr/>
          </p:nvGrpSpPr>
          <p:grpSpPr>
            <a:xfrm>
              <a:off x="3985210" y="3319455"/>
              <a:ext cx="2364828" cy="219089"/>
              <a:chOff x="4193627" y="5225270"/>
              <a:chExt cx="2364828" cy="219089"/>
            </a:xfrm>
          </p:grpSpPr>
          <p:sp>
            <p:nvSpPr>
              <p:cNvPr id="38" name="Rectangle 37">
                <a:extLst>
                  <a:ext uri="{FF2B5EF4-FFF2-40B4-BE49-F238E27FC236}">
                    <a16:creationId xmlns:a16="http://schemas.microsoft.com/office/drawing/2014/main" id="{4EE9548B-A494-534C-92E2-CDFF3F941D95}"/>
                  </a:ext>
                </a:extLst>
              </p:cNvPr>
              <p:cNvSpPr/>
              <p:nvPr/>
            </p:nvSpPr>
            <p:spPr>
              <a:xfrm>
                <a:off x="4193627" y="5225270"/>
                <a:ext cx="2364828" cy="219089"/>
              </a:xfrm>
              <a:prstGeom prst="rect">
                <a:avLst/>
              </a:prstGeom>
              <a:solidFill>
                <a:schemeClr val="accent5">
                  <a:lumMod val="40000"/>
                  <a:lumOff val="60000"/>
                </a:schemeClr>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9D5158B0-8EBC-9C4F-8FEF-2EED69ED9860}"/>
                  </a:ext>
                </a:extLst>
              </p:cNvPr>
              <p:cNvSpPr/>
              <p:nvPr/>
            </p:nvSpPr>
            <p:spPr>
              <a:xfrm>
                <a:off x="4301486"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1AE7AE6-A465-724E-B808-72EC7D847009}"/>
                  </a:ext>
                </a:extLst>
              </p:cNvPr>
              <p:cNvSpPr/>
              <p:nvPr/>
            </p:nvSpPr>
            <p:spPr>
              <a:xfrm>
                <a:off x="4703367"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DF8D92BC-3DEA-454F-9ADD-1E196EF75722}"/>
                  </a:ext>
                </a:extLst>
              </p:cNvPr>
              <p:cNvSpPr/>
              <p:nvPr/>
            </p:nvSpPr>
            <p:spPr>
              <a:xfrm>
                <a:off x="5112553" y="5242319"/>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3AA5C989-CBB3-1844-A61B-42562501B9EF}"/>
                  </a:ext>
                </a:extLst>
              </p:cNvPr>
              <p:cNvSpPr/>
              <p:nvPr/>
            </p:nvSpPr>
            <p:spPr>
              <a:xfrm>
                <a:off x="5514434" y="5248230"/>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EAADB67-9B77-F64A-8300-C161ACD9D333}"/>
                  </a:ext>
                </a:extLst>
              </p:cNvPr>
              <p:cNvSpPr/>
              <p:nvPr/>
            </p:nvSpPr>
            <p:spPr>
              <a:xfrm>
                <a:off x="5887158"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B305A68E-FB33-D44F-8E7E-74FBBEFA824B}"/>
                  </a:ext>
                </a:extLst>
              </p:cNvPr>
              <p:cNvSpPr/>
              <p:nvPr/>
            </p:nvSpPr>
            <p:spPr>
              <a:xfrm>
                <a:off x="6260063" y="5246447"/>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FB847C7E-7035-D847-BC51-E91E3C34AF27}"/>
                </a:ext>
              </a:extLst>
            </p:cNvPr>
            <p:cNvGrpSpPr/>
            <p:nvPr/>
          </p:nvGrpSpPr>
          <p:grpSpPr>
            <a:xfrm>
              <a:off x="2990335" y="2964324"/>
              <a:ext cx="2364828" cy="219089"/>
              <a:chOff x="4193627" y="5225270"/>
              <a:chExt cx="2364828" cy="219089"/>
            </a:xfrm>
          </p:grpSpPr>
          <p:sp>
            <p:nvSpPr>
              <p:cNvPr id="46" name="Rectangle 45">
                <a:extLst>
                  <a:ext uri="{FF2B5EF4-FFF2-40B4-BE49-F238E27FC236}">
                    <a16:creationId xmlns:a16="http://schemas.microsoft.com/office/drawing/2014/main" id="{485D63B2-946A-BB43-8E32-FCBA53C881AE}"/>
                  </a:ext>
                </a:extLst>
              </p:cNvPr>
              <p:cNvSpPr/>
              <p:nvPr/>
            </p:nvSpPr>
            <p:spPr>
              <a:xfrm>
                <a:off x="4193627" y="5225270"/>
                <a:ext cx="2364828" cy="219089"/>
              </a:xfrm>
              <a:prstGeom prst="rect">
                <a:avLst/>
              </a:prstGeom>
              <a:solidFill>
                <a:schemeClr val="accent5">
                  <a:lumMod val="40000"/>
                  <a:lumOff val="60000"/>
                </a:schemeClr>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466C5DDF-DEF9-AF46-9405-43610C9FD812}"/>
                  </a:ext>
                </a:extLst>
              </p:cNvPr>
              <p:cNvSpPr/>
              <p:nvPr/>
            </p:nvSpPr>
            <p:spPr>
              <a:xfrm>
                <a:off x="4301486"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5090C657-53AB-BF42-AD7B-0E314C72253E}"/>
                  </a:ext>
                </a:extLst>
              </p:cNvPr>
              <p:cNvSpPr/>
              <p:nvPr/>
            </p:nvSpPr>
            <p:spPr>
              <a:xfrm>
                <a:off x="4703367"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545593BC-88C7-B44B-8A63-13E88004255E}"/>
                  </a:ext>
                </a:extLst>
              </p:cNvPr>
              <p:cNvSpPr/>
              <p:nvPr/>
            </p:nvSpPr>
            <p:spPr>
              <a:xfrm>
                <a:off x="5112553" y="5242319"/>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D52BC692-D322-A443-A147-AE3741169932}"/>
                  </a:ext>
                </a:extLst>
              </p:cNvPr>
              <p:cNvSpPr/>
              <p:nvPr/>
            </p:nvSpPr>
            <p:spPr>
              <a:xfrm>
                <a:off x="5514434" y="5248230"/>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0AEFA5D9-D98E-FE4B-83FC-22DAC6DCBE43}"/>
                  </a:ext>
                </a:extLst>
              </p:cNvPr>
              <p:cNvSpPr/>
              <p:nvPr/>
            </p:nvSpPr>
            <p:spPr>
              <a:xfrm>
                <a:off x="5887158"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E3429ACF-488C-AC49-B201-9ED541F87CC9}"/>
                  </a:ext>
                </a:extLst>
              </p:cNvPr>
              <p:cNvSpPr/>
              <p:nvPr/>
            </p:nvSpPr>
            <p:spPr>
              <a:xfrm>
                <a:off x="6260063" y="5246447"/>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B118968F-0778-3D49-9B8D-657865D2D778}"/>
                </a:ext>
              </a:extLst>
            </p:cNvPr>
            <p:cNvGrpSpPr/>
            <p:nvPr/>
          </p:nvGrpSpPr>
          <p:grpSpPr>
            <a:xfrm>
              <a:off x="5391807" y="2968455"/>
              <a:ext cx="2364828" cy="219089"/>
              <a:chOff x="4193627" y="5225270"/>
              <a:chExt cx="2364828" cy="219089"/>
            </a:xfrm>
          </p:grpSpPr>
          <p:sp>
            <p:nvSpPr>
              <p:cNvPr id="54" name="Rectangle 53">
                <a:extLst>
                  <a:ext uri="{FF2B5EF4-FFF2-40B4-BE49-F238E27FC236}">
                    <a16:creationId xmlns:a16="http://schemas.microsoft.com/office/drawing/2014/main" id="{806B67A9-FFF9-AA48-91F5-733A6774017C}"/>
                  </a:ext>
                </a:extLst>
              </p:cNvPr>
              <p:cNvSpPr/>
              <p:nvPr/>
            </p:nvSpPr>
            <p:spPr>
              <a:xfrm>
                <a:off x="4193627" y="5225270"/>
                <a:ext cx="2364828" cy="219089"/>
              </a:xfrm>
              <a:prstGeom prst="rect">
                <a:avLst/>
              </a:prstGeom>
              <a:solidFill>
                <a:schemeClr val="accent5">
                  <a:lumMod val="40000"/>
                  <a:lumOff val="60000"/>
                </a:schemeClr>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F215D3DC-4F9D-B14E-BBC3-9BA127AD7CCC}"/>
                  </a:ext>
                </a:extLst>
              </p:cNvPr>
              <p:cNvSpPr/>
              <p:nvPr/>
            </p:nvSpPr>
            <p:spPr>
              <a:xfrm>
                <a:off x="4301486"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F89865B9-EA52-1243-A7B2-38BDB71A2302}"/>
                  </a:ext>
                </a:extLst>
              </p:cNvPr>
              <p:cNvSpPr/>
              <p:nvPr/>
            </p:nvSpPr>
            <p:spPr>
              <a:xfrm>
                <a:off x="4703367"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D65269F9-5A9F-B749-90CC-CE1AAA870F47}"/>
                  </a:ext>
                </a:extLst>
              </p:cNvPr>
              <p:cNvSpPr/>
              <p:nvPr/>
            </p:nvSpPr>
            <p:spPr>
              <a:xfrm>
                <a:off x="5112553" y="5242319"/>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E702873F-C3BA-494F-9283-4DB7C820AADB}"/>
                  </a:ext>
                </a:extLst>
              </p:cNvPr>
              <p:cNvSpPr/>
              <p:nvPr/>
            </p:nvSpPr>
            <p:spPr>
              <a:xfrm>
                <a:off x="5514434" y="5248230"/>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4A61323D-4C3A-FD4C-9173-122E476924D8}"/>
                  </a:ext>
                </a:extLst>
              </p:cNvPr>
              <p:cNvSpPr/>
              <p:nvPr/>
            </p:nvSpPr>
            <p:spPr>
              <a:xfrm>
                <a:off x="5887158"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3F4F98BD-9C26-F44D-8403-B48EAD1B1B54}"/>
                  </a:ext>
                </a:extLst>
              </p:cNvPr>
              <p:cNvSpPr/>
              <p:nvPr/>
            </p:nvSpPr>
            <p:spPr>
              <a:xfrm>
                <a:off x="6260063" y="5246447"/>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a:extLst>
                <a:ext uri="{FF2B5EF4-FFF2-40B4-BE49-F238E27FC236}">
                  <a16:creationId xmlns:a16="http://schemas.microsoft.com/office/drawing/2014/main" id="{9274D6DA-A7B2-A840-A2E4-380EFB32A4C2}"/>
                </a:ext>
              </a:extLst>
            </p:cNvPr>
            <p:cNvGrpSpPr/>
            <p:nvPr/>
          </p:nvGrpSpPr>
          <p:grpSpPr>
            <a:xfrm>
              <a:off x="7404034" y="3686282"/>
              <a:ext cx="2364828" cy="219089"/>
              <a:chOff x="4193627" y="5225270"/>
              <a:chExt cx="2364828" cy="219089"/>
            </a:xfrm>
          </p:grpSpPr>
          <p:sp>
            <p:nvSpPr>
              <p:cNvPr id="62" name="Rectangle 61">
                <a:extLst>
                  <a:ext uri="{FF2B5EF4-FFF2-40B4-BE49-F238E27FC236}">
                    <a16:creationId xmlns:a16="http://schemas.microsoft.com/office/drawing/2014/main" id="{F5CD30CC-4BCE-984D-9C22-1B8336D525FC}"/>
                  </a:ext>
                </a:extLst>
              </p:cNvPr>
              <p:cNvSpPr/>
              <p:nvPr/>
            </p:nvSpPr>
            <p:spPr>
              <a:xfrm>
                <a:off x="4193627" y="5225270"/>
                <a:ext cx="2364828" cy="219089"/>
              </a:xfrm>
              <a:prstGeom prst="rect">
                <a:avLst/>
              </a:prstGeom>
              <a:solidFill>
                <a:schemeClr val="accent5">
                  <a:lumMod val="40000"/>
                  <a:lumOff val="60000"/>
                </a:schemeClr>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6D73796-34B6-D843-A872-82098A0E1B13}"/>
                  </a:ext>
                </a:extLst>
              </p:cNvPr>
              <p:cNvSpPr/>
              <p:nvPr/>
            </p:nvSpPr>
            <p:spPr>
              <a:xfrm>
                <a:off x="4301486"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7914EE5C-5DF3-4749-8E4D-168DA791E430}"/>
                  </a:ext>
                </a:extLst>
              </p:cNvPr>
              <p:cNvSpPr/>
              <p:nvPr/>
            </p:nvSpPr>
            <p:spPr>
              <a:xfrm>
                <a:off x="4703367"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6806EA6D-EBF2-B044-94EC-62E8856F6525}"/>
                  </a:ext>
                </a:extLst>
              </p:cNvPr>
              <p:cNvSpPr/>
              <p:nvPr/>
            </p:nvSpPr>
            <p:spPr>
              <a:xfrm>
                <a:off x="5112553" y="5242319"/>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E4B4A658-4D14-4E40-91D7-877421987D72}"/>
                  </a:ext>
                </a:extLst>
              </p:cNvPr>
              <p:cNvSpPr/>
              <p:nvPr/>
            </p:nvSpPr>
            <p:spPr>
              <a:xfrm>
                <a:off x="5514434" y="5248230"/>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F6E3D5A4-5F72-C341-9AC6-52B1515A7D9F}"/>
                  </a:ext>
                </a:extLst>
              </p:cNvPr>
              <p:cNvSpPr/>
              <p:nvPr/>
            </p:nvSpPr>
            <p:spPr>
              <a:xfrm>
                <a:off x="5887158"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25ACE14D-869D-D24F-8364-562338FD064D}"/>
                  </a:ext>
                </a:extLst>
              </p:cNvPr>
              <p:cNvSpPr/>
              <p:nvPr/>
            </p:nvSpPr>
            <p:spPr>
              <a:xfrm>
                <a:off x="6260063" y="5246447"/>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79" name="Picture 78">
            <a:extLst>
              <a:ext uri="{FF2B5EF4-FFF2-40B4-BE49-F238E27FC236}">
                <a16:creationId xmlns:a16="http://schemas.microsoft.com/office/drawing/2014/main" id="{6B07EE07-A143-4F40-80FA-9C0AE392F09E}"/>
              </a:ext>
            </a:extLst>
          </p:cNvPr>
          <p:cNvPicPr>
            <a:picLocks noChangeAspect="1"/>
          </p:cNvPicPr>
          <p:nvPr/>
        </p:nvPicPr>
        <p:blipFill>
          <a:blip r:embed="rId4"/>
          <a:stretch>
            <a:fillRect/>
          </a:stretch>
        </p:blipFill>
        <p:spPr>
          <a:xfrm>
            <a:off x="7713654" y="4735255"/>
            <a:ext cx="2501900" cy="444500"/>
          </a:xfrm>
          <a:prstGeom prst="rect">
            <a:avLst/>
          </a:prstGeom>
        </p:spPr>
      </p:pic>
      <p:pic>
        <p:nvPicPr>
          <p:cNvPr id="80" name="Picture 79">
            <a:extLst>
              <a:ext uri="{FF2B5EF4-FFF2-40B4-BE49-F238E27FC236}">
                <a16:creationId xmlns:a16="http://schemas.microsoft.com/office/drawing/2014/main" id="{36112A95-4C45-D248-B14D-F65371C8DECB}"/>
              </a:ext>
            </a:extLst>
          </p:cNvPr>
          <p:cNvPicPr>
            <a:picLocks noChangeAspect="1"/>
          </p:cNvPicPr>
          <p:nvPr/>
        </p:nvPicPr>
        <p:blipFill>
          <a:blip r:embed="rId5"/>
          <a:stretch>
            <a:fillRect/>
          </a:stretch>
        </p:blipFill>
        <p:spPr>
          <a:xfrm>
            <a:off x="7693054" y="2643036"/>
            <a:ext cx="929657" cy="1670222"/>
          </a:xfrm>
          <a:prstGeom prst="rect">
            <a:avLst/>
          </a:prstGeom>
        </p:spPr>
      </p:pic>
      <p:pic>
        <p:nvPicPr>
          <p:cNvPr id="81" name="Picture 80">
            <a:extLst>
              <a:ext uri="{FF2B5EF4-FFF2-40B4-BE49-F238E27FC236}">
                <a16:creationId xmlns:a16="http://schemas.microsoft.com/office/drawing/2014/main" id="{3F402D96-1B61-834A-B566-D86DE8550502}"/>
              </a:ext>
            </a:extLst>
          </p:cNvPr>
          <p:cNvPicPr>
            <a:picLocks noChangeAspect="1"/>
          </p:cNvPicPr>
          <p:nvPr/>
        </p:nvPicPr>
        <p:blipFill>
          <a:blip r:embed="rId5"/>
          <a:stretch>
            <a:fillRect/>
          </a:stretch>
        </p:blipFill>
        <p:spPr>
          <a:xfrm>
            <a:off x="8525157" y="2658786"/>
            <a:ext cx="929657" cy="1670222"/>
          </a:xfrm>
          <a:prstGeom prst="rect">
            <a:avLst/>
          </a:prstGeom>
        </p:spPr>
      </p:pic>
      <p:pic>
        <p:nvPicPr>
          <p:cNvPr id="82" name="Picture 81">
            <a:extLst>
              <a:ext uri="{FF2B5EF4-FFF2-40B4-BE49-F238E27FC236}">
                <a16:creationId xmlns:a16="http://schemas.microsoft.com/office/drawing/2014/main" id="{EF1343BC-0F14-E04E-96E2-45F73FA6F083}"/>
              </a:ext>
            </a:extLst>
          </p:cNvPr>
          <p:cNvPicPr>
            <a:picLocks noChangeAspect="1"/>
          </p:cNvPicPr>
          <p:nvPr/>
        </p:nvPicPr>
        <p:blipFill>
          <a:blip r:embed="rId5"/>
          <a:stretch>
            <a:fillRect/>
          </a:stretch>
        </p:blipFill>
        <p:spPr>
          <a:xfrm>
            <a:off x="9291757" y="2660084"/>
            <a:ext cx="929657" cy="1670222"/>
          </a:xfrm>
          <a:prstGeom prst="rect">
            <a:avLst/>
          </a:prstGeom>
        </p:spPr>
      </p:pic>
      <p:grpSp>
        <p:nvGrpSpPr>
          <p:cNvPr id="91" name="Group 90">
            <a:extLst>
              <a:ext uri="{FF2B5EF4-FFF2-40B4-BE49-F238E27FC236}">
                <a16:creationId xmlns:a16="http://schemas.microsoft.com/office/drawing/2014/main" id="{730A8766-0E81-5B46-950B-E9ACC2A40DAA}"/>
              </a:ext>
            </a:extLst>
          </p:cNvPr>
          <p:cNvGrpSpPr/>
          <p:nvPr/>
        </p:nvGrpSpPr>
        <p:grpSpPr>
          <a:xfrm>
            <a:off x="7431485" y="2036059"/>
            <a:ext cx="3316751" cy="363565"/>
            <a:chOff x="7514022" y="1314680"/>
            <a:chExt cx="3316751" cy="363565"/>
          </a:xfrm>
        </p:grpSpPr>
        <p:sp>
          <p:nvSpPr>
            <p:cNvPr id="83" name="Can 82">
              <a:extLst>
                <a:ext uri="{FF2B5EF4-FFF2-40B4-BE49-F238E27FC236}">
                  <a16:creationId xmlns:a16="http://schemas.microsoft.com/office/drawing/2014/main" id="{E1012833-3586-E340-ADAE-21F936FD55EB}"/>
                </a:ext>
              </a:extLst>
            </p:cNvPr>
            <p:cNvSpPr/>
            <p:nvPr/>
          </p:nvSpPr>
          <p:spPr>
            <a:xfrm rot="5400000">
              <a:off x="9081831" y="-253129"/>
              <a:ext cx="181134" cy="3316751"/>
            </a:xfrm>
            <a:prstGeom prst="can">
              <a:avLst/>
            </a:prstGeom>
            <a:solidFill>
              <a:srgbClr val="D693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Can 85">
              <a:extLst>
                <a:ext uri="{FF2B5EF4-FFF2-40B4-BE49-F238E27FC236}">
                  <a16:creationId xmlns:a16="http://schemas.microsoft.com/office/drawing/2014/main" id="{447A77C8-AE5D-9646-882E-3BEF303742BA}"/>
                </a:ext>
              </a:extLst>
            </p:cNvPr>
            <p:cNvSpPr/>
            <p:nvPr/>
          </p:nvSpPr>
          <p:spPr>
            <a:xfrm rot="10800000">
              <a:off x="8174626" y="1497111"/>
              <a:ext cx="45719" cy="181133"/>
            </a:xfrm>
            <a:prstGeom prst="can">
              <a:avLst/>
            </a:prstGeom>
            <a:solidFill>
              <a:srgbClr val="D693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Can 87">
              <a:extLst>
                <a:ext uri="{FF2B5EF4-FFF2-40B4-BE49-F238E27FC236}">
                  <a16:creationId xmlns:a16="http://schemas.microsoft.com/office/drawing/2014/main" id="{73EB7940-05A0-E849-8632-AB2C936EA758}"/>
                </a:ext>
              </a:extLst>
            </p:cNvPr>
            <p:cNvSpPr/>
            <p:nvPr/>
          </p:nvSpPr>
          <p:spPr>
            <a:xfrm rot="10800000">
              <a:off x="8998512" y="1497111"/>
              <a:ext cx="45719" cy="181133"/>
            </a:xfrm>
            <a:prstGeom prst="can">
              <a:avLst/>
            </a:prstGeom>
            <a:solidFill>
              <a:srgbClr val="D693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Can 88">
              <a:extLst>
                <a:ext uri="{FF2B5EF4-FFF2-40B4-BE49-F238E27FC236}">
                  <a16:creationId xmlns:a16="http://schemas.microsoft.com/office/drawing/2014/main" id="{E730CA6C-05A3-A541-B275-9B55C9F2C1A2}"/>
                </a:ext>
              </a:extLst>
            </p:cNvPr>
            <p:cNvSpPr/>
            <p:nvPr/>
          </p:nvSpPr>
          <p:spPr>
            <a:xfrm rot="10800000">
              <a:off x="9805099" y="1497112"/>
              <a:ext cx="45719" cy="181133"/>
            </a:xfrm>
            <a:prstGeom prst="can">
              <a:avLst/>
            </a:prstGeom>
            <a:solidFill>
              <a:srgbClr val="D693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1DD56ED5-B5D1-0F48-93F9-526D9912ADF1}"/>
              </a:ext>
            </a:extLst>
          </p:cNvPr>
          <p:cNvGrpSpPr/>
          <p:nvPr/>
        </p:nvGrpSpPr>
        <p:grpSpPr>
          <a:xfrm>
            <a:off x="7769054" y="4230441"/>
            <a:ext cx="2364828" cy="219089"/>
            <a:chOff x="4193627" y="5225270"/>
            <a:chExt cx="2364828" cy="219089"/>
          </a:xfrm>
        </p:grpSpPr>
        <p:sp>
          <p:nvSpPr>
            <p:cNvPr id="70" name="Rectangle 69">
              <a:extLst>
                <a:ext uri="{FF2B5EF4-FFF2-40B4-BE49-F238E27FC236}">
                  <a16:creationId xmlns:a16="http://schemas.microsoft.com/office/drawing/2014/main" id="{049EEC0D-014B-2D43-8366-6AEBB56AA419}"/>
                </a:ext>
              </a:extLst>
            </p:cNvPr>
            <p:cNvSpPr/>
            <p:nvPr/>
          </p:nvSpPr>
          <p:spPr>
            <a:xfrm>
              <a:off x="4193627" y="5225270"/>
              <a:ext cx="2364828" cy="219089"/>
            </a:xfrm>
            <a:prstGeom prst="rect">
              <a:avLst/>
            </a:prstGeom>
            <a:solidFill>
              <a:schemeClr val="accent5">
                <a:lumMod val="40000"/>
                <a:lumOff val="60000"/>
              </a:schemeClr>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B060102F-D93B-1C4C-936C-3B4D09CCBADD}"/>
                </a:ext>
              </a:extLst>
            </p:cNvPr>
            <p:cNvSpPr/>
            <p:nvPr/>
          </p:nvSpPr>
          <p:spPr>
            <a:xfrm>
              <a:off x="4301486"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445B2C6B-30DF-D84E-9AD9-71CB807C6C22}"/>
                </a:ext>
              </a:extLst>
            </p:cNvPr>
            <p:cNvSpPr/>
            <p:nvPr/>
          </p:nvSpPr>
          <p:spPr>
            <a:xfrm>
              <a:off x="4703367"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69041B39-B035-A249-A498-8D4DBB5CBC0B}"/>
                </a:ext>
              </a:extLst>
            </p:cNvPr>
            <p:cNvSpPr/>
            <p:nvPr/>
          </p:nvSpPr>
          <p:spPr>
            <a:xfrm>
              <a:off x="5112553" y="5242319"/>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CFA351BC-8EDC-B043-AD56-D8D8EA19129F}"/>
                </a:ext>
              </a:extLst>
            </p:cNvPr>
            <p:cNvSpPr/>
            <p:nvPr/>
          </p:nvSpPr>
          <p:spPr>
            <a:xfrm>
              <a:off x="5514434" y="5248230"/>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8F4DC73C-1B57-3548-B6D1-9733751B972C}"/>
                </a:ext>
              </a:extLst>
            </p:cNvPr>
            <p:cNvSpPr/>
            <p:nvPr/>
          </p:nvSpPr>
          <p:spPr>
            <a:xfrm>
              <a:off x="5887158" y="5242318"/>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0DCE5EF8-34AA-084E-B135-2D210355F43A}"/>
                </a:ext>
              </a:extLst>
            </p:cNvPr>
            <p:cNvSpPr/>
            <p:nvPr/>
          </p:nvSpPr>
          <p:spPr>
            <a:xfrm>
              <a:off x="6260063" y="5246447"/>
              <a:ext cx="165074" cy="176733"/>
            </a:xfrm>
            <a:prstGeom prst="rect">
              <a:avLst/>
            </a:prstGeom>
            <a:solidFill>
              <a:srgbClr val="D693FC">
                <a:alpha val="3960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2" name="TextBox 91">
            <a:extLst>
              <a:ext uri="{FF2B5EF4-FFF2-40B4-BE49-F238E27FC236}">
                <a16:creationId xmlns:a16="http://schemas.microsoft.com/office/drawing/2014/main" id="{7B4C0305-3DE7-1B49-9852-7F1C997EFB45}"/>
              </a:ext>
            </a:extLst>
          </p:cNvPr>
          <p:cNvSpPr txBox="1"/>
          <p:nvPr/>
        </p:nvSpPr>
        <p:spPr>
          <a:xfrm>
            <a:off x="457561" y="252976"/>
            <a:ext cx="3773982" cy="646331"/>
          </a:xfrm>
          <a:prstGeom prst="rect">
            <a:avLst/>
          </a:prstGeom>
          <a:noFill/>
        </p:spPr>
        <p:txBody>
          <a:bodyPr wrap="none" rtlCol="0">
            <a:spAutoFit/>
          </a:bodyPr>
          <a:lstStyle/>
          <a:p>
            <a:r>
              <a:rPr lang="en-US" sz="3600" b="1" dirty="0"/>
              <a:t>DZFO Construction</a:t>
            </a:r>
          </a:p>
        </p:txBody>
      </p:sp>
      <p:sp>
        <p:nvSpPr>
          <p:cNvPr id="93" name="TextBox 92">
            <a:extLst>
              <a:ext uri="{FF2B5EF4-FFF2-40B4-BE49-F238E27FC236}">
                <a16:creationId xmlns:a16="http://schemas.microsoft.com/office/drawing/2014/main" id="{709CFEEF-D188-0E47-91A5-6B80B700019B}"/>
              </a:ext>
            </a:extLst>
          </p:cNvPr>
          <p:cNvSpPr txBox="1"/>
          <p:nvPr/>
        </p:nvSpPr>
        <p:spPr>
          <a:xfrm>
            <a:off x="639670" y="1332161"/>
            <a:ext cx="2451377" cy="369332"/>
          </a:xfrm>
          <a:prstGeom prst="rect">
            <a:avLst/>
          </a:prstGeom>
          <a:noFill/>
        </p:spPr>
        <p:txBody>
          <a:bodyPr wrap="none" rtlCol="0">
            <a:spAutoFit/>
          </a:bodyPr>
          <a:lstStyle/>
          <a:p>
            <a:r>
              <a:rPr lang="en-US" dirty="0"/>
              <a:t>PET honeycomb, end on</a:t>
            </a:r>
          </a:p>
        </p:txBody>
      </p:sp>
      <p:sp>
        <p:nvSpPr>
          <p:cNvPr id="94" name="TextBox 93">
            <a:extLst>
              <a:ext uri="{FF2B5EF4-FFF2-40B4-BE49-F238E27FC236}">
                <a16:creationId xmlns:a16="http://schemas.microsoft.com/office/drawing/2014/main" id="{CBED2230-2F15-5747-B94A-B5382855118B}"/>
              </a:ext>
            </a:extLst>
          </p:cNvPr>
          <p:cNvSpPr txBox="1"/>
          <p:nvPr/>
        </p:nvSpPr>
        <p:spPr>
          <a:xfrm>
            <a:off x="328182" y="5689193"/>
            <a:ext cx="3581750" cy="646331"/>
          </a:xfrm>
          <a:prstGeom prst="rect">
            <a:avLst/>
          </a:prstGeom>
          <a:noFill/>
        </p:spPr>
        <p:txBody>
          <a:bodyPr wrap="none" rtlCol="0">
            <a:spAutoFit/>
          </a:bodyPr>
          <a:lstStyle/>
          <a:p>
            <a:pPr algn="ctr"/>
            <a:r>
              <a:rPr lang="en-US" dirty="0"/>
              <a:t>Underside of a triplet brick showing </a:t>
            </a:r>
          </a:p>
          <a:p>
            <a:pPr algn="ctr"/>
            <a:r>
              <a:rPr lang="en-US" dirty="0"/>
              <a:t>three pairs of gas outlets</a:t>
            </a:r>
          </a:p>
        </p:txBody>
      </p:sp>
      <p:sp>
        <p:nvSpPr>
          <p:cNvPr id="95" name="TextBox 94">
            <a:extLst>
              <a:ext uri="{FF2B5EF4-FFF2-40B4-BE49-F238E27FC236}">
                <a16:creationId xmlns:a16="http://schemas.microsoft.com/office/drawing/2014/main" id="{9A10E916-CED1-B941-BDF4-CC97DF6204BB}"/>
              </a:ext>
            </a:extLst>
          </p:cNvPr>
          <p:cNvSpPr txBox="1"/>
          <p:nvPr/>
        </p:nvSpPr>
        <p:spPr>
          <a:xfrm>
            <a:off x="10248725" y="667279"/>
            <a:ext cx="1160895" cy="646331"/>
          </a:xfrm>
          <a:prstGeom prst="rect">
            <a:avLst/>
          </a:prstGeom>
          <a:noFill/>
        </p:spPr>
        <p:txBody>
          <a:bodyPr wrap="none" rtlCol="0">
            <a:spAutoFit/>
          </a:bodyPr>
          <a:lstStyle/>
          <a:p>
            <a:pPr algn="ctr"/>
            <a:r>
              <a:rPr lang="en-US" dirty="0"/>
              <a:t>Branched </a:t>
            </a:r>
          </a:p>
          <a:p>
            <a:pPr algn="ctr"/>
            <a:r>
              <a:rPr lang="en-US" dirty="0"/>
              <a:t>PET piping</a:t>
            </a:r>
          </a:p>
        </p:txBody>
      </p:sp>
      <p:sp>
        <p:nvSpPr>
          <p:cNvPr id="96" name="TextBox 95">
            <a:extLst>
              <a:ext uri="{FF2B5EF4-FFF2-40B4-BE49-F238E27FC236}">
                <a16:creationId xmlns:a16="http://schemas.microsoft.com/office/drawing/2014/main" id="{A3004558-ABA6-C04F-B295-5B75255D11CA}"/>
              </a:ext>
            </a:extLst>
          </p:cNvPr>
          <p:cNvSpPr txBox="1"/>
          <p:nvPr/>
        </p:nvSpPr>
        <p:spPr>
          <a:xfrm>
            <a:off x="10414577" y="2491249"/>
            <a:ext cx="1666931" cy="646331"/>
          </a:xfrm>
          <a:prstGeom prst="rect">
            <a:avLst/>
          </a:prstGeom>
          <a:noFill/>
        </p:spPr>
        <p:txBody>
          <a:bodyPr wrap="none" rtlCol="0">
            <a:spAutoFit/>
          </a:bodyPr>
          <a:lstStyle/>
          <a:p>
            <a:pPr algn="ctr"/>
            <a:r>
              <a:rPr lang="en-US" dirty="0"/>
              <a:t>Mannikin voids,</a:t>
            </a:r>
          </a:p>
          <a:p>
            <a:pPr algn="ctr"/>
            <a:r>
              <a:rPr lang="en-US" dirty="0"/>
              <a:t>skins omitted</a:t>
            </a:r>
          </a:p>
        </p:txBody>
      </p:sp>
      <p:sp>
        <p:nvSpPr>
          <p:cNvPr id="97" name="TextBox 96">
            <a:extLst>
              <a:ext uri="{FF2B5EF4-FFF2-40B4-BE49-F238E27FC236}">
                <a16:creationId xmlns:a16="http://schemas.microsoft.com/office/drawing/2014/main" id="{861D2A66-BDE3-CF44-9FCA-69B6B1BE1828}"/>
              </a:ext>
            </a:extLst>
          </p:cNvPr>
          <p:cNvSpPr txBox="1"/>
          <p:nvPr/>
        </p:nvSpPr>
        <p:spPr>
          <a:xfrm>
            <a:off x="10414577" y="4634339"/>
            <a:ext cx="1289199" cy="646331"/>
          </a:xfrm>
          <a:prstGeom prst="rect">
            <a:avLst/>
          </a:prstGeom>
          <a:noFill/>
        </p:spPr>
        <p:txBody>
          <a:bodyPr wrap="none" rtlCol="0">
            <a:spAutoFit/>
          </a:bodyPr>
          <a:lstStyle/>
          <a:p>
            <a:pPr algn="ctr"/>
            <a:r>
              <a:rPr lang="en-US" dirty="0"/>
              <a:t>PET </a:t>
            </a:r>
          </a:p>
          <a:p>
            <a:pPr algn="ctr"/>
            <a:r>
              <a:rPr lang="en-US" dirty="0"/>
              <a:t>honeycomb</a:t>
            </a:r>
          </a:p>
        </p:txBody>
      </p:sp>
      <p:sp>
        <p:nvSpPr>
          <p:cNvPr id="98" name="TextBox 97">
            <a:extLst>
              <a:ext uri="{FF2B5EF4-FFF2-40B4-BE49-F238E27FC236}">
                <a16:creationId xmlns:a16="http://schemas.microsoft.com/office/drawing/2014/main" id="{11B63601-7EA6-5E4B-9C32-8A42EBAC4812}"/>
              </a:ext>
            </a:extLst>
          </p:cNvPr>
          <p:cNvSpPr txBox="1"/>
          <p:nvPr/>
        </p:nvSpPr>
        <p:spPr>
          <a:xfrm>
            <a:off x="10414577" y="5322251"/>
            <a:ext cx="926216" cy="646331"/>
          </a:xfrm>
          <a:prstGeom prst="rect">
            <a:avLst/>
          </a:prstGeom>
          <a:noFill/>
        </p:spPr>
        <p:txBody>
          <a:bodyPr wrap="none" rtlCol="0">
            <a:spAutoFit/>
          </a:bodyPr>
          <a:lstStyle/>
          <a:p>
            <a:pPr algn="ctr"/>
            <a:r>
              <a:rPr lang="en-US" dirty="0"/>
              <a:t>Diffuser</a:t>
            </a:r>
          </a:p>
          <a:p>
            <a:pPr algn="ctr"/>
            <a:r>
              <a:rPr lang="en-US" dirty="0"/>
              <a:t>foil</a:t>
            </a:r>
          </a:p>
        </p:txBody>
      </p:sp>
      <p:cxnSp>
        <p:nvCxnSpPr>
          <p:cNvPr id="100" name="Straight Connector 99">
            <a:extLst>
              <a:ext uri="{FF2B5EF4-FFF2-40B4-BE49-F238E27FC236}">
                <a16:creationId xmlns:a16="http://schemas.microsoft.com/office/drawing/2014/main" id="{1BF7F5E1-B077-894F-921B-343BC21302CB}"/>
              </a:ext>
            </a:extLst>
          </p:cNvPr>
          <p:cNvCxnSpPr>
            <a:cxnSpLocks/>
            <a:stCxn id="95" idx="2"/>
          </p:cNvCxnSpPr>
          <p:nvPr/>
        </p:nvCxnSpPr>
        <p:spPr>
          <a:xfrm flipH="1">
            <a:off x="10396371" y="1313610"/>
            <a:ext cx="432802" cy="721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FE4BBFC-70B6-EE4B-B60B-F6572A98B840}"/>
              </a:ext>
            </a:extLst>
          </p:cNvPr>
          <p:cNvCxnSpPr>
            <a:cxnSpLocks/>
            <a:endCxn id="93" idx="2"/>
          </p:cNvCxnSpPr>
          <p:nvPr/>
        </p:nvCxnSpPr>
        <p:spPr>
          <a:xfrm flipH="1" flipV="1">
            <a:off x="1865359" y="1701493"/>
            <a:ext cx="1245433" cy="7755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91299826-9460-AA4D-B603-A58F4906410E}"/>
              </a:ext>
            </a:extLst>
          </p:cNvPr>
          <p:cNvCxnSpPr>
            <a:cxnSpLocks/>
            <a:stCxn id="22" idx="2"/>
            <a:endCxn id="94" idx="0"/>
          </p:cNvCxnSpPr>
          <p:nvPr/>
        </p:nvCxnSpPr>
        <p:spPr>
          <a:xfrm>
            <a:off x="1298396" y="3950050"/>
            <a:ext cx="820661" cy="1739143"/>
          </a:xfrm>
          <a:prstGeom prst="line">
            <a:avLst/>
          </a:prstGeom>
        </p:spPr>
        <p:style>
          <a:lnRef idx="1">
            <a:schemeClr val="accent1"/>
          </a:lnRef>
          <a:fillRef idx="0">
            <a:schemeClr val="accent1"/>
          </a:fillRef>
          <a:effectRef idx="0">
            <a:schemeClr val="accent1"/>
          </a:effectRef>
          <a:fontRef idx="minor">
            <a:schemeClr val="tx1"/>
          </a:fontRef>
        </p:style>
      </p:cxnSp>
      <p:sp>
        <p:nvSpPr>
          <p:cNvPr id="111" name="TextBox 110">
            <a:extLst>
              <a:ext uri="{FF2B5EF4-FFF2-40B4-BE49-F238E27FC236}">
                <a16:creationId xmlns:a16="http://schemas.microsoft.com/office/drawing/2014/main" id="{8A9D92BC-744D-8E43-A524-AB962AA102ED}"/>
              </a:ext>
            </a:extLst>
          </p:cNvPr>
          <p:cNvSpPr txBox="1"/>
          <p:nvPr/>
        </p:nvSpPr>
        <p:spPr>
          <a:xfrm>
            <a:off x="10872106" y="1773954"/>
            <a:ext cx="961417" cy="646331"/>
          </a:xfrm>
          <a:prstGeom prst="rect">
            <a:avLst/>
          </a:prstGeom>
          <a:noFill/>
        </p:spPr>
        <p:txBody>
          <a:bodyPr wrap="none" rtlCol="0">
            <a:spAutoFit/>
          </a:bodyPr>
          <a:lstStyle/>
          <a:p>
            <a:r>
              <a:rPr lang="en-US" dirty="0"/>
              <a:t>Flanged</a:t>
            </a:r>
          </a:p>
          <a:p>
            <a:r>
              <a:rPr lang="en-US" dirty="0"/>
              <a:t>gas inlet</a:t>
            </a:r>
          </a:p>
        </p:txBody>
      </p:sp>
      <p:sp>
        <p:nvSpPr>
          <p:cNvPr id="112" name="TextBox 111">
            <a:extLst>
              <a:ext uri="{FF2B5EF4-FFF2-40B4-BE49-F238E27FC236}">
                <a16:creationId xmlns:a16="http://schemas.microsoft.com/office/drawing/2014/main" id="{9960646A-57BE-314A-848F-EC039A5FD7A0}"/>
              </a:ext>
            </a:extLst>
          </p:cNvPr>
          <p:cNvSpPr txBox="1"/>
          <p:nvPr/>
        </p:nvSpPr>
        <p:spPr>
          <a:xfrm>
            <a:off x="5003875" y="6012358"/>
            <a:ext cx="2325252" cy="646331"/>
          </a:xfrm>
          <a:prstGeom prst="rect">
            <a:avLst/>
          </a:prstGeom>
          <a:noFill/>
        </p:spPr>
        <p:txBody>
          <a:bodyPr wrap="none" rtlCol="0">
            <a:spAutoFit/>
          </a:bodyPr>
          <a:lstStyle/>
          <a:p>
            <a:pPr algn="ctr"/>
            <a:r>
              <a:rPr lang="en-US" i="1" dirty="0"/>
              <a:t>Rotated 90</a:t>
            </a:r>
            <a:r>
              <a:rPr lang="en-US" i="1" baseline="30000" dirty="0"/>
              <a:t>0</a:t>
            </a:r>
            <a:r>
              <a:rPr lang="en-US" i="1" dirty="0"/>
              <a:t> into plane </a:t>
            </a:r>
          </a:p>
          <a:p>
            <a:pPr algn="ctr"/>
            <a:r>
              <a:rPr lang="en-US" i="1" dirty="0"/>
              <a:t>to show their openings</a:t>
            </a:r>
          </a:p>
        </p:txBody>
      </p:sp>
      <p:cxnSp>
        <p:nvCxnSpPr>
          <p:cNvPr id="113" name="Straight Connector 112">
            <a:extLst>
              <a:ext uri="{FF2B5EF4-FFF2-40B4-BE49-F238E27FC236}">
                <a16:creationId xmlns:a16="http://schemas.microsoft.com/office/drawing/2014/main" id="{C8CB842F-31E8-E740-B16C-24A2C937FFA7}"/>
              </a:ext>
            </a:extLst>
          </p:cNvPr>
          <p:cNvCxnSpPr>
            <a:cxnSpLocks/>
            <a:stCxn id="4" idx="2"/>
          </p:cNvCxnSpPr>
          <p:nvPr/>
        </p:nvCxnSpPr>
        <p:spPr>
          <a:xfrm flipH="1">
            <a:off x="6873766" y="5653539"/>
            <a:ext cx="855153" cy="4139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677FE946-280F-6640-95D2-2867B4E896B8}"/>
              </a:ext>
            </a:extLst>
          </p:cNvPr>
          <p:cNvCxnSpPr>
            <a:cxnSpLocks/>
            <a:stCxn id="79" idx="1"/>
          </p:cNvCxnSpPr>
          <p:nvPr/>
        </p:nvCxnSpPr>
        <p:spPr>
          <a:xfrm flipH="1">
            <a:off x="6779376" y="4957505"/>
            <a:ext cx="934278" cy="105653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10076798-D32F-374A-9B58-4E97DE4FA486}"/>
              </a:ext>
            </a:extLst>
          </p:cNvPr>
          <p:cNvCxnSpPr>
            <a:cxnSpLocks/>
            <a:stCxn id="70" idx="1"/>
          </p:cNvCxnSpPr>
          <p:nvPr/>
        </p:nvCxnSpPr>
        <p:spPr>
          <a:xfrm flipH="1">
            <a:off x="6702744" y="4339986"/>
            <a:ext cx="1066310" cy="1648587"/>
          </a:xfrm>
          <a:prstGeom prst="line">
            <a:avLst/>
          </a:prstGeom>
        </p:spPr>
        <p:style>
          <a:lnRef idx="1">
            <a:schemeClr val="accent1"/>
          </a:lnRef>
          <a:fillRef idx="0">
            <a:schemeClr val="accent1"/>
          </a:fillRef>
          <a:effectRef idx="0">
            <a:schemeClr val="accent1"/>
          </a:effectRef>
          <a:fontRef idx="minor">
            <a:schemeClr val="tx1"/>
          </a:fontRef>
        </p:style>
      </p:cxnSp>
      <p:sp>
        <p:nvSpPr>
          <p:cNvPr id="120" name="Down Arrow 119">
            <a:extLst>
              <a:ext uri="{FF2B5EF4-FFF2-40B4-BE49-F238E27FC236}">
                <a16:creationId xmlns:a16="http://schemas.microsoft.com/office/drawing/2014/main" id="{D95D9BF5-3A93-074C-BA97-B559BC0EC94C}"/>
              </a:ext>
            </a:extLst>
          </p:cNvPr>
          <p:cNvSpPr/>
          <p:nvPr/>
        </p:nvSpPr>
        <p:spPr>
          <a:xfrm>
            <a:off x="7918911" y="1146588"/>
            <a:ext cx="194891" cy="8787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Down Arrow 120">
            <a:extLst>
              <a:ext uri="{FF2B5EF4-FFF2-40B4-BE49-F238E27FC236}">
                <a16:creationId xmlns:a16="http://schemas.microsoft.com/office/drawing/2014/main" id="{A6CEA823-C7B5-204A-8ABB-3EB4B948EA89}"/>
              </a:ext>
            </a:extLst>
          </p:cNvPr>
          <p:cNvSpPr/>
          <p:nvPr/>
        </p:nvSpPr>
        <p:spPr>
          <a:xfrm>
            <a:off x="8933083" y="1161262"/>
            <a:ext cx="194891" cy="8787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Down Arrow 121">
            <a:extLst>
              <a:ext uri="{FF2B5EF4-FFF2-40B4-BE49-F238E27FC236}">
                <a16:creationId xmlns:a16="http://schemas.microsoft.com/office/drawing/2014/main" id="{2C83D2BE-A370-EF45-A182-9A073BE44E02}"/>
              </a:ext>
            </a:extLst>
          </p:cNvPr>
          <p:cNvSpPr/>
          <p:nvPr/>
        </p:nvSpPr>
        <p:spPr>
          <a:xfrm>
            <a:off x="9877030" y="1146682"/>
            <a:ext cx="194891" cy="8787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Down Arrow 122">
            <a:extLst>
              <a:ext uri="{FF2B5EF4-FFF2-40B4-BE49-F238E27FC236}">
                <a16:creationId xmlns:a16="http://schemas.microsoft.com/office/drawing/2014/main" id="{FF53CD4B-087E-5B44-AF3E-A1BEB225D22D}"/>
              </a:ext>
            </a:extLst>
          </p:cNvPr>
          <p:cNvSpPr/>
          <p:nvPr/>
        </p:nvSpPr>
        <p:spPr>
          <a:xfrm rot="10800000">
            <a:off x="9835694" y="5860515"/>
            <a:ext cx="194891" cy="8787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Down Arrow 123">
            <a:extLst>
              <a:ext uri="{FF2B5EF4-FFF2-40B4-BE49-F238E27FC236}">
                <a16:creationId xmlns:a16="http://schemas.microsoft.com/office/drawing/2014/main" id="{53FAB21B-051F-264D-9C8A-1128511DD6A6}"/>
              </a:ext>
            </a:extLst>
          </p:cNvPr>
          <p:cNvSpPr/>
          <p:nvPr/>
        </p:nvSpPr>
        <p:spPr>
          <a:xfrm rot="10800000">
            <a:off x="8951468" y="5873106"/>
            <a:ext cx="194891" cy="8787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Down Arrow 124">
            <a:extLst>
              <a:ext uri="{FF2B5EF4-FFF2-40B4-BE49-F238E27FC236}">
                <a16:creationId xmlns:a16="http://schemas.microsoft.com/office/drawing/2014/main" id="{526ABADA-C55E-0446-B155-F6621127767A}"/>
              </a:ext>
            </a:extLst>
          </p:cNvPr>
          <p:cNvSpPr/>
          <p:nvPr/>
        </p:nvSpPr>
        <p:spPr>
          <a:xfrm rot="10800000">
            <a:off x="8017502" y="5860515"/>
            <a:ext cx="194891" cy="8787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41DF2FCF-A10B-2D4D-82A5-92D192601E8C}"/>
              </a:ext>
            </a:extLst>
          </p:cNvPr>
          <p:cNvSpPr txBox="1"/>
          <p:nvPr/>
        </p:nvSpPr>
        <p:spPr>
          <a:xfrm>
            <a:off x="7540374" y="367427"/>
            <a:ext cx="2776722" cy="369332"/>
          </a:xfrm>
          <a:prstGeom prst="rect">
            <a:avLst/>
          </a:prstGeom>
          <a:noFill/>
        </p:spPr>
        <p:txBody>
          <a:bodyPr wrap="none" rtlCol="0">
            <a:spAutoFit/>
          </a:bodyPr>
          <a:lstStyle/>
          <a:p>
            <a:r>
              <a:rPr lang="en-US" b="1" dirty="0"/>
              <a:t>Disaggregated components</a:t>
            </a:r>
          </a:p>
        </p:txBody>
      </p:sp>
      <p:sp>
        <p:nvSpPr>
          <p:cNvPr id="128" name="TextBox 127">
            <a:extLst>
              <a:ext uri="{FF2B5EF4-FFF2-40B4-BE49-F238E27FC236}">
                <a16:creationId xmlns:a16="http://schemas.microsoft.com/office/drawing/2014/main" id="{18ECC7A2-84E5-EF4C-9558-7D09B98A9276}"/>
              </a:ext>
            </a:extLst>
          </p:cNvPr>
          <p:cNvSpPr txBox="1"/>
          <p:nvPr/>
        </p:nvSpPr>
        <p:spPr>
          <a:xfrm>
            <a:off x="10660117" y="3190044"/>
            <a:ext cx="1115947" cy="646331"/>
          </a:xfrm>
          <a:prstGeom prst="rect">
            <a:avLst/>
          </a:prstGeom>
          <a:noFill/>
        </p:spPr>
        <p:txBody>
          <a:bodyPr wrap="none" rtlCol="0">
            <a:spAutoFit/>
          </a:bodyPr>
          <a:lstStyle/>
          <a:p>
            <a:pPr algn="ctr"/>
            <a:r>
              <a:rPr lang="en-US" dirty="0"/>
              <a:t>PET foam </a:t>
            </a:r>
          </a:p>
          <a:p>
            <a:pPr algn="ctr"/>
            <a:r>
              <a:rPr lang="en-US" dirty="0"/>
              <a:t>filling</a:t>
            </a:r>
          </a:p>
        </p:txBody>
      </p:sp>
      <p:cxnSp>
        <p:nvCxnSpPr>
          <p:cNvPr id="129" name="Straight Connector 128">
            <a:extLst>
              <a:ext uri="{FF2B5EF4-FFF2-40B4-BE49-F238E27FC236}">
                <a16:creationId xmlns:a16="http://schemas.microsoft.com/office/drawing/2014/main" id="{603AEF8C-C57C-3A4B-841A-C87584AA3A43}"/>
              </a:ext>
            </a:extLst>
          </p:cNvPr>
          <p:cNvCxnSpPr>
            <a:cxnSpLocks/>
            <a:stCxn id="128" idx="1"/>
          </p:cNvCxnSpPr>
          <p:nvPr/>
        </p:nvCxnSpPr>
        <p:spPr>
          <a:xfrm flipH="1">
            <a:off x="9338353" y="3513210"/>
            <a:ext cx="1321764" cy="1173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FACED119-0285-B042-ACB7-AB8E54B47703}"/>
              </a:ext>
            </a:extLst>
          </p:cNvPr>
          <p:cNvCxnSpPr>
            <a:cxnSpLocks/>
            <a:stCxn id="96" idx="1"/>
          </p:cNvCxnSpPr>
          <p:nvPr/>
        </p:nvCxnSpPr>
        <p:spPr>
          <a:xfrm flipH="1">
            <a:off x="9878855" y="2814415"/>
            <a:ext cx="535722" cy="304877"/>
          </a:xfrm>
          <a:prstGeom prst="line">
            <a:avLst/>
          </a:prstGeom>
        </p:spPr>
        <p:style>
          <a:lnRef idx="1">
            <a:schemeClr val="accent1"/>
          </a:lnRef>
          <a:fillRef idx="0">
            <a:schemeClr val="accent1"/>
          </a:fillRef>
          <a:effectRef idx="0">
            <a:schemeClr val="accent1"/>
          </a:effectRef>
          <a:fontRef idx="minor">
            <a:schemeClr val="tx1"/>
          </a:fontRef>
        </p:style>
      </p:cxnSp>
      <p:sp>
        <p:nvSpPr>
          <p:cNvPr id="134" name="TextBox 133">
            <a:extLst>
              <a:ext uri="{FF2B5EF4-FFF2-40B4-BE49-F238E27FC236}">
                <a16:creationId xmlns:a16="http://schemas.microsoft.com/office/drawing/2014/main" id="{96EBCB88-EBD6-EC4B-B78F-19472394FDA2}"/>
              </a:ext>
            </a:extLst>
          </p:cNvPr>
          <p:cNvSpPr txBox="1"/>
          <p:nvPr/>
        </p:nvSpPr>
        <p:spPr>
          <a:xfrm>
            <a:off x="8640893" y="5460750"/>
            <a:ext cx="702821" cy="369332"/>
          </a:xfrm>
          <a:prstGeom prst="rect">
            <a:avLst/>
          </a:prstGeom>
          <a:noFill/>
        </p:spPr>
        <p:txBody>
          <a:bodyPr wrap="none" rtlCol="0">
            <a:spAutoFit/>
          </a:bodyPr>
          <a:lstStyle/>
          <a:p>
            <a:r>
              <a:rPr lang="en-US" dirty="0"/>
              <a:t>Pores</a:t>
            </a:r>
          </a:p>
        </p:txBody>
      </p:sp>
      <p:sp>
        <p:nvSpPr>
          <p:cNvPr id="135" name="TextBox 134">
            <a:extLst>
              <a:ext uri="{FF2B5EF4-FFF2-40B4-BE49-F238E27FC236}">
                <a16:creationId xmlns:a16="http://schemas.microsoft.com/office/drawing/2014/main" id="{8669526B-1DF6-8B49-9B12-22BCA72BBB8C}"/>
              </a:ext>
            </a:extLst>
          </p:cNvPr>
          <p:cNvSpPr txBox="1"/>
          <p:nvPr/>
        </p:nvSpPr>
        <p:spPr>
          <a:xfrm>
            <a:off x="10438132" y="3991741"/>
            <a:ext cx="1177310" cy="646331"/>
          </a:xfrm>
          <a:prstGeom prst="rect">
            <a:avLst/>
          </a:prstGeom>
          <a:noFill/>
        </p:spPr>
        <p:txBody>
          <a:bodyPr wrap="none" rtlCol="0">
            <a:spAutoFit/>
          </a:bodyPr>
          <a:lstStyle/>
          <a:p>
            <a:pPr algn="ctr"/>
            <a:r>
              <a:rPr lang="en-US" dirty="0"/>
              <a:t>Perforated</a:t>
            </a:r>
          </a:p>
          <a:p>
            <a:pPr algn="ctr"/>
            <a:r>
              <a:rPr lang="en-US" dirty="0"/>
              <a:t>PET sheet</a:t>
            </a:r>
          </a:p>
        </p:txBody>
      </p:sp>
      <p:cxnSp>
        <p:nvCxnSpPr>
          <p:cNvPr id="137" name="Straight Connector 136">
            <a:extLst>
              <a:ext uri="{FF2B5EF4-FFF2-40B4-BE49-F238E27FC236}">
                <a16:creationId xmlns:a16="http://schemas.microsoft.com/office/drawing/2014/main" id="{EB5929F3-8AA6-0647-AC26-31D1E8F9D38B}"/>
              </a:ext>
            </a:extLst>
          </p:cNvPr>
          <p:cNvCxnSpPr>
            <a:cxnSpLocks/>
            <a:stCxn id="135" idx="1"/>
            <a:endCxn id="74" idx="3"/>
          </p:cNvCxnSpPr>
          <p:nvPr/>
        </p:nvCxnSpPr>
        <p:spPr>
          <a:xfrm flipH="1">
            <a:off x="9254935" y="4314907"/>
            <a:ext cx="1183197" cy="26861"/>
          </a:xfrm>
          <a:prstGeom prst="line">
            <a:avLst/>
          </a:prstGeom>
        </p:spPr>
        <p:style>
          <a:lnRef idx="1">
            <a:schemeClr val="accent1"/>
          </a:lnRef>
          <a:fillRef idx="0">
            <a:schemeClr val="accent1"/>
          </a:fillRef>
          <a:effectRef idx="0">
            <a:schemeClr val="accent1"/>
          </a:effectRef>
          <a:fontRef idx="minor">
            <a:schemeClr val="tx1"/>
          </a:fontRef>
        </p:style>
      </p:cxnSp>
      <p:sp>
        <p:nvSpPr>
          <p:cNvPr id="140" name="Cube 139">
            <a:extLst>
              <a:ext uri="{FF2B5EF4-FFF2-40B4-BE49-F238E27FC236}">
                <a16:creationId xmlns:a16="http://schemas.microsoft.com/office/drawing/2014/main" id="{D8261CB9-1190-DB48-BDFF-52A489D58C1B}"/>
              </a:ext>
            </a:extLst>
          </p:cNvPr>
          <p:cNvSpPr/>
          <p:nvPr/>
        </p:nvSpPr>
        <p:spPr>
          <a:xfrm>
            <a:off x="7329127" y="2186102"/>
            <a:ext cx="3394247" cy="134384"/>
          </a:xfrm>
          <a:prstGeom prst="cube">
            <a:avLst>
              <a:gd name="adj" fmla="val 89429"/>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5470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4501</TotalTime>
  <Words>519</Words>
  <Application>Microsoft Macintosh PowerPoint</Application>
  <PresentationFormat>Widescreen</PresentationFormat>
  <Paragraphs>39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How To Construct DZFOs Economically</vt:lpstr>
      <vt:lpstr>Process steps</vt:lpstr>
      <vt:lpstr>Process steps (continued)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Construct DZFOs economically</dc:title>
  <dc:creator>Alice Clarke</dc:creator>
  <cp:lastModifiedBy>Alice Clarke</cp:lastModifiedBy>
  <cp:revision>35</cp:revision>
  <cp:lastPrinted>2019-03-20T02:08:48Z</cp:lastPrinted>
  <dcterms:created xsi:type="dcterms:W3CDTF">2019-03-20T00:27:02Z</dcterms:created>
  <dcterms:modified xsi:type="dcterms:W3CDTF">2019-03-23T03:28:16Z</dcterms:modified>
</cp:coreProperties>
</file>